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" ContentType="image/tiff"/>
  <Default Extension="tiff" ContentType="image/tif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58" r:id="rId16"/>
    <p:sldId id="259" r:id="rId17"/>
    <p:sldId id="293" r:id="rId18"/>
    <p:sldId id="260" r:id="rId19"/>
    <p:sldId id="261" r:id="rId20"/>
    <p:sldId id="262" r:id="rId21"/>
    <p:sldId id="276" r:id="rId22"/>
    <p:sldId id="263" r:id="rId23"/>
    <p:sldId id="264" r:id="rId24"/>
    <p:sldId id="265" r:id="rId25"/>
    <p:sldId id="266" r:id="rId26"/>
    <p:sldId id="267" r:id="rId27"/>
    <p:sldId id="268" r:id="rId28"/>
    <p:sldId id="270" r:id="rId29"/>
    <p:sldId id="269" r:id="rId30"/>
    <p:sldId id="271" r:id="rId31"/>
    <p:sldId id="272" r:id="rId32"/>
    <p:sldId id="273" r:id="rId33"/>
    <p:sldId id="279" r:id="rId34"/>
    <p:sldId id="27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39" d="100"/>
          <a:sy n="39" d="100"/>
        </p:scale>
        <p:origin x="110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e-fs-02.leeds.ac.uk\earitb\Papers-in%20prep\V-sorption%20during%20leachate%20neutralisation%20(Andy%20H)\V-sorption%20XANE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e-fs-02.leeds.ac.uk\earitb\Papers-in%20prep\V-sorption%20during%20leachate%20neutralisation%20(Andy%20H)\V-FeOOH%20exaf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e-fs-02.leeds.ac.uk\earitb\Papers-in%20prep\V-sorption%20during%20leachate%20neutralisation%20(Andy%20H)\Howden%20Burn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e-fs-02.leeds.ac.uk\earitb\Papers-in%20prep\V-sorption%20during%20leachate%20neutralisation%20(Andy%20H)\Howden%20Burn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e-fs-02.leeds.ac.uk\earitb\Papers-in%20prep\V-sorption%20during%20leachate%20neutralisation%20(Andy%20H)\Howden%20Burn%20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e-fs-02.leeds.ac.uk\earitb\Papers-in%20prep\V-sorption%20during%20leachate%20neutralisation%20(Andy%20H)\Howden%20Burn%20data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e-fs-02.leeds.ac.uk\earitb\Papers-in%20prep\V-sorption%20during%20leachate%20neutralisation%20(Andy%20H)\Howden%20Burn%20da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e-fs-02.leeds.ac.uk\earitb\Papers-in%20prep\V-sorption%20during%20leachate%20neutralisation%20(Andy%20H)\Howden%20Burn%20dat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33897202640246"/>
          <c:y val="2.6966292134831461E-2"/>
          <c:w val="0.84806475106842016"/>
          <c:h val="0.93408239700374529"/>
        </c:manualLayout>
      </c:layout>
      <c:scatterChart>
        <c:scatterStyle val="lineMarker"/>
        <c:varyColors val="0"/>
        <c:ser>
          <c:idx val="0"/>
          <c:order val="0"/>
          <c:tx>
            <c:v>Core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('E0.5 (estimated)'!$E$2:$E$10,'E0.5 (estimated)'!$E$19:$E$31,'E0.5 (estimated)'!$E$42:$E$53)</c:f>
              <c:numCache>
                <c:formatCode>General</c:formatCode>
                <c:ptCount val="3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</c:numCache>
            </c:numRef>
          </c:xVal>
          <c:yVal>
            <c:numRef>
              <c:f>('E0.5 (estimated)'!$C$2:$C$10,'E0.5 (estimated)'!$C$19:$C$31,'E0.5 (estimated)'!$C$42:$C$53)</c:f>
              <c:numCache>
                <c:formatCode>General</c:formatCode>
                <c:ptCount val="34"/>
                <c:pt idx="0">
                  <c:v>5481.77</c:v>
                </c:pt>
                <c:pt idx="1">
                  <c:v>5480.96</c:v>
                </c:pt>
                <c:pt idx="2">
                  <c:v>5481.86</c:v>
                </c:pt>
                <c:pt idx="3">
                  <c:v>5480.11</c:v>
                </c:pt>
                <c:pt idx="4">
                  <c:v>5481.32</c:v>
                </c:pt>
                <c:pt idx="5">
                  <c:v>5480.76</c:v>
                </c:pt>
                <c:pt idx="6">
                  <c:v>5479.44</c:v>
                </c:pt>
                <c:pt idx="7">
                  <c:v>5479.23</c:v>
                </c:pt>
                <c:pt idx="8">
                  <c:v>5480.58</c:v>
                </c:pt>
                <c:pt idx="9">
                  <c:v>5481.55</c:v>
                </c:pt>
                <c:pt idx="10">
                  <c:v>5481.91</c:v>
                </c:pt>
                <c:pt idx="11">
                  <c:v>5482.09</c:v>
                </c:pt>
                <c:pt idx="12">
                  <c:v>5482.18</c:v>
                </c:pt>
                <c:pt idx="13">
                  <c:v>5482.09</c:v>
                </c:pt>
                <c:pt idx="14">
                  <c:v>5482.18</c:v>
                </c:pt>
                <c:pt idx="15">
                  <c:v>5481.59</c:v>
                </c:pt>
                <c:pt idx="16">
                  <c:v>5479.62</c:v>
                </c:pt>
                <c:pt idx="17">
                  <c:v>5482.4</c:v>
                </c:pt>
                <c:pt idx="18">
                  <c:v>5482.27</c:v>
                </c:pt>
                <c:pt idx="19">
                  <c:v>5481.55</c:v>
                </c:pt>
                <c:pt idx="20">
                  <c:v>5479.23</c:v>
                </c:pt>
                <c:pt idx="21">
                  <c:v>5481.28</c:v>
                </c:pt>
                <c:pt idx="22">
                  <c:v>5478.95</c:v>
                </c:pt>
                <c:pt idx="23">
                  <c:v>5478.91</c:v>
                </c:pt>
                <c:pt idx="24">
                  <c:v>5481.77</c:v>
                </c:pt>
                <c:pt idx="25">
                  <c:v>5480.29</c:v>
                </c:pt>
                <c:pt idx="26">
                  <c:v>5481.16</c:v>
                </c:pt>
                <c:pt idx="27">
                  <c:v>5481.41</c:v>
                </c:pt>
                <c:pt idx="28">
                  <c:v>5481.86</c:v>
                </c:pt>
                <c:pt idx="29">
                  <c:v>5482.09</c:v>
                </c:pt>
                <c:pt idx="30">
                  <c:v>5482</c:v>
                </c:pt>
                <c:pt idx="31">
                  <c:v>5480.56</c:v>
                </c:pt>
                <c:pt idx="32">
                  <c:v>5481.41</c:v>
                </c:pt>
                <c:pt idx="33">
                  <c:v>5481.73</c:v>
                </c:pt>
              </c:numCache>
            </c:numRef>
          </c:yVal>
          <c:smooth val="0"/>
        </c:ser>
        <c:ser>
          <c:idx val="1"/>
          <c:order val="1"/>
          <c:tx>
            <c:v>Aerobic weathered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'E0.5 (estimated)'!$E$11:$E$18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xVal>
          <c:yVal>
            <c:numRef>
              <c:f>'E0.5 (estimated)'!$C$11:$C$18</c:f>
              <c:numCache>
                <c:formatCode>General</c:formatCode>
                <c:ptCount val="8"/>
                <c:pt idx="0">
                  <c:v>5482.15</c:v>
                </c:pt>
                <c:pt idx="1">
                  <c:v>5479.57</c:v>
                </c:pt>
                <c:pt idx="2">
                  <c:v>5481.55</c:v>
                </c:pt>
                <c:pt idx="3">
                  <c:v>5482.18</c:v>
                </c:pt>
                <c:pt idx="4">
                  <c:v>5480.2</c:v>
                </c:pt>
                <c:pt idx="5">
                  <c:v>5479.87</c:v>
                </c:pt>
                <c:pt idx="6">
                  <c:v>5480.14</c:v>
                </c:pt>
                <c:pt idx="7">
                  <c:v>5481.97</c:v>
                </c:pt>
              </c:numCache>
            </c:numRef>
          </c:yVal>
          <c:smooth val="0"/>
        </c:ser>
        <c:ser>
          <c:idx val="2"/>
          <c:order val="2"/>
          <c:tx>
            <c:v>Anaerobic weathered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'E0.5 (estimated)'!$E$32:$E$41</c:f>
              <c:numCache>
                <c:formatCode>General</c:formatCode>
                <c:ptCount val="10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</c:numCache>
            </c:numRef>
          </c:xVal>
          <c:yVal>
            <c:numRef>
              <c:f>'E0.5 (estimated)'!$C$32:$C$41</c:f>
              <c:numCache>
                <c:formatCode>General</c:formatCode>
                <c:ptCount val="10"/>
                <c:pt idx="0">
                  <c:v>5481.37</c:v>
                </c:pt>
                <c:pt idx="1">
                  <c:v>5480.22</c:v>
                </c:pt>
                <c:pt idx="2">
                  <c:v>5481.03</c:v>
                </c:pt>
                <c:pt idx="3">
                  <c:v>5480.11</c:v>
                </c:pt>
                <c:pt idx="4">
                  <c:v>5479.64</c:v>
                </c:pt>
                <c:pt idx="5">
                  <c:v>5479.93</c:v>
                </c:pt>
                <c:pt idx="6">
                  <c:v>5481.44</c:v>
                </c:pt>
                <c:pt idx="7">
                  <c:v>5481.68</c:v>
                </c:pt>
                <c:pt idx="8">
                  <c:v>5481.21</c:v>
                </c:pt>
                <c:pt idx="9">
                  <c:v>5480.92</c:v>
                </c:pt>
              </c:numCache>
            </c:numRef>
          </c:yVal>
          <c:smooth val="0"/>
        </c:ser>
        <c:ser>
          <c:idx val="4"/>
          <c:order val="3"/>
          <c:spPr>
            <a:ln w="2222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'E0.5 (estimated)'!$H$30:$H$31</c:f>
              <c:numCache>
                <c:formatCode>General</c:formatCode>
                <c:ptCount val="2"/>
                <c:pt idx="0">
                  <c:v>0</c:v>
                </c:pt>
                <c:pt idx="1">
                  <c:v>5</c:v>
                </c:pt>
              </c:numCache>
            </c:numRef>
          </c:xVal>
          <c:yVal>
            <c:numRef>
              <c:f>'E0.5 (estimated)'!$G$30:$G$31</c:f>
              <c:numCache>
                <c:formatCode>General</c:formatCode>
                <c:ptCount val="2"/>
                <c:pt idx="0">
                  <c:v>5480.3</c:v>
                </c:pt>
                <c:pt idx="1">
                  <c:v>5480.3</c:v>
                </c:pt>
              </c:numCache>
            </c:numRef>
          </c:yVal>
          <c:smooth val="0"/>
        </c:ser>
        <c:ser>
          <c:idx val="5"/>
          <c:order val="4"/>
          <c:spPr>
            <a:ln w="2222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'E0.5 (estimated)'!$H$32:$H$33</c:f>
              <c:numCache>
                <c:formatCode>General</c:formatCode>
                <c:ptCount val="2"/>
                <c:pt idx="0">
                  <c:v>0</c:v>
                </c:pt>
                <c:pt idx="1">
                  <c:v>5</c:v>
                </c:pt>
              </c:numCache>
            </c:numRef>
          </c:xVal>
          <c:yVal>
            <c:numRef>
              <c:f>'E0.5 (estimated)'!$G$32:$G$33</c:f>
              <c:numCache>
                <c:formatCode>General</c:formatCode>
                <c:ptCount val="2"/>
                <c:pt idx="0">
                  <c:v>5479</c:v>
                </c:pt>
                <c:pt idx="1">
                  <c:v>5479</c:v>
                </c:pt>
              </c:numCache>
            </c:numRef>
          </c:yVal>
          <c:smooth val="0"/>
        </c:ser>
        <c:ser>
          <c:idx val="6"/>
          <c:order val="5"/>
          <c:spPr>
            <a:ln w="2222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'E0.5 (estimated)'!$H$34:$H$35</c:f>
              <c:numCache>
                <c:formatCode>General</c:formatCode>
                <c:ptCount val="2"/>
                <c:pt idx="0">
                  <c:v>0</c:v>
                </c:pt>
                <c:pt idx="1">
                  <c:v>5</c:v>
                </c:pt>
              </c:numCache>
            </c:numRef>
          </c:xVal>
          <c:yVal>
            <c:numRef>
              <c:f>'E0.5 (estimated)'!$G$34:$G$35</c:f>
              <c:numCache>
                <c:formatCode>General</c:formatCode>
                <c:ptCount val="2"/>
                <c:pt idx="0">
                  <c:v>5478</c:v>
                </c:pt>
                <c:pt idx="1">
                  <c:v>5478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3864008"/>
        <c:axId val="363864400"/>
      </c:scatterChart>
      <c:valAx>
        <c:axId val="363864008"/>
        <c:scaling>
          <c:orientation val="minMax"/>
          <c:max val="4.5"/>
          <c:min val="0.5"/>
        </c:scaling>
        <c:delete val="0"/>
        <c:axPos val="b"/>
        <c:numFmt formatCode="General" sourceLinked="0"/>
        <c:majorTickMark val="none"/>
        <c:minorTickMark val="none"/>
        <c:tickLblPos val="none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864400"/>
        <c:crosses val="autoZero"/>
        <c:crossBetween val="midCat"/>
      </c:valAx>
      <c:valAx>
        <c:axId val="363864400"/>
        <c:scaling>
          <c:orientation val="minMax"/>
          <c:min val="5477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864008"/>
        <c:crosses val="autoZero"/>
        <c:crossBetween val="midCat"/>
        <c:majorUnit val="3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73622588943109"/>
          <c:y val="4.3257136759043475E-2"/>
          <c:w val="0.81313899595201677"/>
          <c:h val="0.8584922047146591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Vanadate_Solution_(May_2012)_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Sheet1!$A$2:$A$235</c:f>
              <c:numCache>
                <c:formatCode>General</c:formatCode>
                <c:ptCount val="234"/>
                <c:pt idx="0">
                  <c:v>5265.9003000000002</c:v>
                </c:pt>
                <c:pt idx="1">
                  <c:v>5270.9503999999997</c:v>
                </c:pt>
                <c:pt idx="2">
                  <c:v>5275.9996000000001</c:v>
                </c:pt>
                <c:pt idx="3">
                  <c:v>5281.0501000000004</c:v>
                </c:pt>
                <c:pt idx="4">
                  <c:v>5286.0996999999998</c:v>
                </c:pt>
                <c:pt idx="5">
                  <c:v>5291.1517000000003</c:v>
                </c:pt>
                <c:pt idx="6">
                  <c:v>5296.2003000000004</c:v>
                </c:pt>
                <c:pt idx="7">
                  <c:v>5301.2514000000001</c:v>
                </c:pt>
                <c:pt idx="8">
                  <c:v>5306.3001999999997</c:v>
                </c:pt>
                <c:pt idx="9">
                  <c:v>5311.3490000000002</c:v>
                </c:pt>
                <c:pt idx="10">
                  <c:v>5316.4013000000004</c:v>
                </c:pt>
                <c:pt idx="11">
                  <c:v>5321.45</c:v>
                </c:pt>
                <c:pt idx="12">
                  <c:v>5326.4997999999996</c:v>
                </c:pt>
                <c:pt idx="13">
                  <c:v>5331.5506999999998</c:v>
                </c:pt>
                <c:pt idx="14">
                  <c:v>5336.6003000000001</c:v>
                </c:pt>
                <c:pt idx="15">
                  <c:v>5341.6496999999999</c:v>
                </c:pt>
                <c:pt idx="16">
                  <c:v>5346.7</c:v>
                </c:pt>
                <c:pt idx="17">
                  <c:v>5351.7501000000002</c:v>
                </c:pt>
                <c:pt idx="18">
                  <c:v>5356.7999</c:v>
                </c:pt>
                <c:pt idx="19">
                  <c:v>5361.8494000000001</c:v>
                </c:pt>
                <c:pt idx="20">
                  <c:v>5366.9008999999996</c:v>
                </c:pt>
                <c:pt idx="21">
                  <c:v>5371.9507999999996</c:v>
                </c:pt>
                <c:pt idx="22">
                  <c:v>5377.0002999999997</c:v>
                </c:pt>
                <c:pt idx="23">
                  <c:v>5382.0493999999999</c:v>
                </c:pt>
                <c:pt idx="24">
                  <c:v>5387.1004000000003</c:v>
                </c:pt>
                <c:pt idx="25">
                  <c:v>5392.1496999999999</c:v>
                </c:pt>
                <c:pt idx="26">
                  <c:v>5397.1995999999999</c:v>
                </c:pt>
                <c:pt idx="27">
                  <c:v>5402.2502000000004</c:v>
                </c:pt>
                <c:pt idx="28">
                  <c:v>5407.2978000000003</c:v>
                </c:pt>
                <c:pt idx="29">
                  <c:v>5412.3495000000003</c:v>
                </c:pt>
                <c:pt idx="30">
                  <c:v>5417.4004999999997</c:v>
                </c:pt>
                <c:pt idx="31">
                  <c:v>5422.4507999999996</c:v>
                </c:pt>
                <c:pt idx="32">
                  <c:v>5427.5003999999999</c:v>
                </c:pt>
                <c:pt idx="33">
                  <c:v>5432.5505000000003</c:v>
                </c:pt>
                <c:pt idx="34">
                  <c:v>5437.5996999999998</c:v>
                </c:pt>
                <c:pt idx="35">
                  <c:v>5442.6504999999997</c:v>
                </c:pt>
                <c:pt idx="36">
                  <c:v>5447.6993000000002</c:v>
                </c:pt>
                <c:pt idx="37">
                  <c:v>5450.9008999999996</c:v>
                </c:pt>
                <c:pt idx="38">
                  <c:v>5451.91</c:v>
                </c:pt>
                <c:pt idx="39">
                  <c:v>5452.9193999999998</c:v>
                </c:pt>
                <c:pt idx="40">
                  <c:v>5453.9305000000004</c:v>
                </c:pt>
                <c:pt idx="41">
                  <c:v>5454.9395000000004</c:v>
                </c:pt>
                <c:pt idx="42">
                  <c:v>5455.9489999999996</c:v>
                </c:pt>
                <c:pt idx="43">
                  <c:v>5456.9601000000002</c:v>
                </c:pt>
                <c:pt idx="44">
                  <c:v>5457.9703</c:v>
                </c:pt>
                <c:pt idx="45">
                  <c:v>5458.9809999999998</c:v>
                </c:pt>
                <c:pt idx="46">
                  <c:v>5459.9895999999999</c:v>
                </c:pt>
                <c:pt idx="47">
                  <c:v>5460.8991999999998</c:v>
                </c:pt>
                <c:pt idx="48">
                  <c:v>5461.1016</c:v>
                </c:pt>
                <c:pt idx="49">
                  <c:v>5461.3038999999999</c:v>
                </c:pt>
                <c:pt idx="50">
                  <c:v>5461.5038000000004</c:v>
                </c:pt>
                <c:pt idx="51">
                  <c:v>5461.7074000000002</c:v>
                </c:pt>
                <c:pt idx="52">
                  <c:v>5461.9098000000004</c:v>
                </c:pt>
                <c:pt idx="53">
                  <c:v>5462.1135000000004</c:v>
                </c:pt>
                <c:pt idx="54">
                  <c:v>5462.3134</c:v>
                </c:pt>
                <c:pt idx="55">
                  <c:v>5462.5171</c:v>
                </c:pt>
                <c:pt idx="56">
                  <c:v>5462.7183999999997</c:v>
                </c:pt>
                <c:pt idx="57">
                  <c:v>5462.9183999999996</c:v>
                </c:pt>
                <c:pt idx="58">
                  <c:v>5463.1208999999999</c:v>
                </c:pt>
                <c:pt idx="59">
                  <c:v>5463.3221000000003</c:v>
                </c:pt>
                <c:pt idx="60">
                  <c:v>5463.5258999999996</c:v>
                </c:pt>
                <c:pt idx="61">
                  <c:v>5463.7284</c:v>
                </c:pt>
                <c:pt idx="62">
                  <c:v>5463.9297999999999</c:v>
                </c:pt>
                <c:pt idx="63">
                  <c:v>5464.1336000000001</c:v>
                </c:pt>
                <c:pt idx="64">
                  <c:v>5464.3337000000001</c:v>
                </c:pt>
                <c:pt idx="65">
                  <c:v>5464.5362999999998</c:v>
                </c:pt>
                <c:pt idx="66">
                  <c:v>5464.7389000000003</c:v>
                </c:pt>
                <c:pt idx="67">
                  <c:v>5464.9378999999999</c:v>
                </c:pt>
                <c:pt idx="68">
                  <c:v>5465.1418000000003</c:v>
                </c:pt>
                <c:pt idx="69">
                  <c:v>5465.3456999999999</c:v>
                </c:pt>
                <c:pt idx="70">
                  <c:v>5465.5459000000001</c:v>
                </c:pt>
                <c:pt idx="71">
                  <c:v>5465.7474000000002</c:v>
                </c:pt>
                <c:pt idx="72">
                  <c:v>5465.9489000000003</c:v>
                </c:pt>
                <c:pt idx="73">
                  <c:v>5466.1504000000004</c:v>
                </c:pt>
                <c:pt idx="74">
                  <c:v>5466.3531000000003</c:v>
                </c:pt>
                <c:pt idx="75">
                  <c:v>5466.5559000000003</c:v>
                </c:pt>
                <c:pt idx="76">
                  <c:v>5466.7561999999998</c:v>
                </c:pt>
                <c:pt idx="77">
                  <c:v>5466.9602000000004</c:v>
                </c:pt>
                <c:pt idx="78">
                  <c:v>5467.1606000000002</c:v>
                </c:pt>
                <c:pt idx="79">
                  <c:v>5467.3645999999999</c:v>
                </c:pt>
                <c:pt idx="80">
                  <c:v>5467.5663000000004</c:v>
                </c:pt>
                <c:pt idx="81">
                  <c:v>5467.7678999999998</c:v>
                </c:pt>
                <c:pt idx="82">
                  <c:v>5467.9695000000002</c:v>
                </c:pt>
                <c:pt idx="83">
                  <c:v>5468.1724000000004</c:v>
                </c:pt>
                <c:pt idx="84">
                  <c:v>5468.3741</c:v>
                </c:pt>
                <c:pt idx="85">
                  <c:v>5468.5757999999996</c:v>
                </c:pt>
                <c:pt idx="86">
                  <c:v>5468.7763000000004</c:v>
                </c:pt>
                <c:pt idx="87">
                  <c:v>5468.9804999999997</c:v>
                </c:pt>
                <c:pt idx="88">
                  <c:v>5469.1822000000002</c:v>
                </c:pt>
                <c:pt idx="89">
                  <c:v>5469.384</c:v>
                </c:pt>
                <c:pt idx="90">
                  <c:v>5469.5857999999998</c:v>
                </c:pt>
                <c:pt idx="91">
                  <c:v>5469.7862999999998</c:v>
                </c:pt>
                <c:pt idx="92">
                  <c:v>5469.9894000000004</c:v>
                </c:pt>
                <c:pt idx="93">
                  <c:v>5470.1923999999999</c:v>
                </c:pt>
                <c:pt idx="94">
                  <c:v>5470.3942999999999</c:v>
                </c:pt>
                <c:pt idx="95">
                  <c:v>5470.5973999999997</c:v>
                </c:pt>
                <c:pt idx="96">
                  <c:v>5470.7979999999998</c:v>
                </c:pt>
                <c:pt idx="97">
                  <c:v>5470.9998999999998</c:v>
                </c:pt>
                <c:pt idx="98">
                  <c:v>5471.2017999999998</c:v>
                </c:pt>
                <c:pt idx="99">
                  <c:v>5471.4049999999997</c:v>
                </c:pt>
                <c:pt idx="100">
                  <c:v>5471.6068999999998</c:v>
                </c:pt>
                <c:pt idx="101">
                  <c:v>5471.8076000000001</c:v>
                </c:pt>
                <c:pt idx="102">
                  <c:v>5472.0083999999997</c:v>
                </c:pt>
                <c:pt idx="103">
                  <c:v>5472.2139999999999</c:v>
                </c:pt>
                <c:pt idx="104">
                  <c:v>5472.4124000000002</c:v>
                </c:pt>
                <c:pt idx="105">
                  <c:v>5472.6156000000001</c:v>
                </c:pt>
                <c:pt idx="106">
                  <c:v>5472.8176000000003</c:v>
                </c:pt>
                <c:pt idx="107">
                  <c:v>5473.0185000000001</c:v>
                </c:pt>
                <c:pt idx="108">
                  <c:v>5473.2218000000003</c:v>
                </c:pt>
                <c:pt idx="109">
                  <c:v>5473.4237999999996</c:v>
                </c:pt>
                <c:pt idx="110">
                  <c:v>5473.6259</c:v>
                </c:pt>
                <c:pt idx="111">
                  <c:v>5473.8280999999997</c:v>
                </c:pt>
                <c:pt idx="112">
                  <c:v>5474.0302000000001</c:v>
                </c:pt>
                <c:pt idx="113">
                  <c:v>5474.2322999999997</c:v>
                </c:pt>
                <c:pt idx="114">
                  <c:v>5474.4345000000003</c:v>
                </c:pt>
                <c:pt idx="115">
                  <c:v>5474.6354000000001</c:v>
                </c:pt>
                <c:pt idx="116">
                  <c:v>5474.8375999999998</c:v>
                </c:pt>
                <c:pt idx="117">
                  <c:v>5475.0411000000004</c:v>
                </c:pt>
                <c:pt idx="118">
                  <c:v>5475.2407999999996</c:v>
                </c:pt>
                <c:pt idx="119">
                  <c:v>5475.4443000000001</c:v>
                </c:pt>
                <c:pt idx="120">
                  <c:v>5475.6477999999997</c:v>
                </c:pt>
                <c:pt idx="121">
                  <c:v>5475.8476000000001</c:v>
                </c:pt>
                <c:pt idx="122">
                  <c:v>5475.9993000000004</c:v>
                </c:pt>
                <c:pt idx="123">
                  <c:v>5477.0110000000004</c:v>
                </c:pt>
                <c:pt idx="124">
                  <c:v>5478.0194000000001</c:v>
                </c:pt>
                <c:pt idx="125">
                  <c:v>5479.0294000000004</c:v>
                </c:pt>
                <c:pt idx="126">
                  <c:v>5480.0397999999996</c:v>
                </c:pt>
                <c:pt idx="127">
                  <c:v>5481.0493999999999</c:v>
                </c:pt>
                <c:pt idx="128">
                  <c:v>5482.0594000000001</c:v>
                </c:pt>
                <c:pt idx="129">
                  <c:v>5483.0709999999999</c:v>
                </c:pt>
                <c:pt idx="130">
                  <c:v>5484.0793000000003</c:v>
                </c:pt>
                <c:pt idx="131">
                  <c:v>5485.0892000000003</c:v>
                </c:pt>
                <c:pt idx="132">
                  <c:v>5486.0995000000003</c:v>
                </c:pt>
                <c:pt idx="133">
                  <c:v>5489.1007</c:v>
                </c:pt>
                <c:pt idx="134">
                  <c:v>5492.1017000000002</c:v>
                </c:pt>
                <c:pt idx="135">
                  <c:v>5495.1</c:v>
                </c:pt>
                <c:pt idx="136">
                  <c:v>5498.1005999999998</c:v>
                </c:pt>
                <c:pt idx="137">
                  <c:v>5501.0996999999998</c:v>
                </c:pt>
                <c:pt idx="138">
                  <c:v>5504.0998</c:v>
                </c:pt>
                <c:pt idx="139">
                  <c:v>5507.0985000000001</c:v>
                </c:pt>
                <c:pt idx="140">
                  <c:v>5510.0994000000001</c:v>
                </c:pt>
                <c:pt idx="141">
                  <c:v>5513.0989</c:v>
                </c:pt>
                <c:pt idx="142">
                  <c:v>5516.1004999999996</c:v>
                </c:pt>
                <c:pt idx="143">
                  <c:v>5519.0995000000003</c:v>
                </c:pt>
                <c:pt idx="144">
                  <c:v>5522.0994000000001</c:v>
                </c:pt>
                <c:pt idx="145">
                  <c:v>5525.1003000000001</c:v>
                </c:pt>
                <c:pt idx="146">
                  <c:v>5528.0996999999998</c:v>
                </c:pt>
                <c:pt idx="147">
                  <c:v>5531.1000999999997</c:v>
                </c:pt>
                <c:pt idx="148">
                  <c:v>5534.1000999999997</c:v>
                </c:pt>
                <c:pt idx="149">
                  <c:v>5537.0986000000003</c:v>
                </c:pt>
                <c:pt idx="150">
                  <c:v>5540.0994000000001</c:v>
                </c:pt>
                <c:pt idx="151">
                  <c:v>5543.0985000000001</c:v>
                </c:pt>
                <c:pt idx="152">
                  <c:v>5546.1012000000001</c:v>
                </c:pt>
                <c:pt idx="153">
                  <c:v>5549.0996999999998</c:v>
                </c:pt>
                <c:pt idx="154">
                  <c:v>5552.1017000000002</c:v>
                </c:pt>
                <c:pt idx="155">
                  <c:v>5555.1009000000004</c:v>
                </c:pt>
                <c:pt idx="156">
                  <c:v>5558.0996999999998</c:v>
                </c:pt>
                <c:pt idx="157">
                  <c:v>5561.0994000000001</c:v>
                </c:pt>
                <c:pt idx="158">
                  <c:v>5564.1013000000003</c:v>
                </c:pt>
                <c:pt idx="159">
                  <c:v>5567.1003000000001</c:v>
                </c:pt>
                <c:pt idx="160">
                  <c:v>5570.0964000000004</c:v>
                </c:pt>
                <c:pt idx="161">
                  <c:v>5573.0985000000001</c:v>
                </c:pt>
                <c:pt idx="162">
                  <c:v>5576.0989</c:v>
                </c:pt>
                <c:pt idx="163">
                  <c:v>5579.0990000000002</c:v>
                </c:pt>
                <c:pt idx="164">
                  <c:v>5582.1</c:v>
                </c:pt>
                <c:pt idx="165">
                  <c:v>5585.1004999999996</c:v>
                </c:pt>
                <c:pt idx="166">
                  <c:v>5588.1005999999998</c:v>
                </c:pt>
                <c:pt idx="167">
                  <c:v>5591.0991000000004</c:v>
                </c:pt>
                <c:pt idx="168">
                  <c:v>5594.0996999999998</c:v>
                </c:pt>
                <c:pt idx="169">
                  <c:v>5597.0999000000002</c:v>
                </c:pt>
                <c:pt idx="170">
                  <c:v>5600.0995999999996</c:v>
                </c:pt>
                <c:pt idx="171">
                  <c:v>5603.1001999999999</c:v>
                </c:pt>
                <c:pt idx="172">
                  <c:v>5606.1004000000003</c:v>
                </c:pt>
                <c:pt idx="173">
                  <c:v>5609.0987999999998</c:v>
                </c:pt>
                <c:pt idx="174">
                  <c:v>5612.1005999999998</c:v>
                </c:pt>
                <c:pt idx="175">
                  <c:v>5615.0994000000001</c:v>
                </c:pt>
                <c:pt idx="176">
                  <c:v>5618.0990000000002</c:v>
                </c:pt>
                <c:pt idx="177">
                  <c:v>5621.0994000000001</c:v>
                </c:pt>
                <c:pt idx="178">
                  <c:v>5624.0994000000001</c:v>
                </c:pt>
                <c:pt idx="179">
                  <c:v>5627.1000999999997</c:v>
                </c:pt>
                <c:pt idx="180">
                  <c:v>5630.1017000000002</c:v>
                </c:pt>
                <c:pt idx="181">
                  <c:v>5633.1027999999997</c:v>
                </c:pt>
                <c:pt idx="182">
                  <c:v>5636.0981000000002</c:v>
                </c:pt>
                <c:pt idx="183">
                  <c:v>5639.0968000000003</c:v>
                </c:pt>
                <c:pt idx="184">
                  <c:v>5642.0977000000003</c:v>
                </c:pt>
                <c:pt idx="185">
                  <c:v>5645.1005999999998</c:v>
                </c:pt>
                <c:pt idx="186">
                  <c:v>5648.1004000000003</c:v>
                </c:pt>
                <c:pt idx="187">
                  <c:v>5651.0995999999996</c:v>
                </c:pt>
                <c:pt idx="188">
                  <c:v>5654.0995999999996</c:v>
                </c:pt>
                <c:pt idx="189">
                  <c:v>5657.1003000000001</c:v>
                </c:pt>
                <c:pt idx="190">
                  <c:v>5660.1004999999996</c:v>
                </c:pt>
                <c:pt idx="191">
                  <c:v>5663.1000999999997</c:v>
                </c:pt>
                <c:pt idx="192">
                  <c:v>5666.1004999999996</c:v>
                </c:pt>
                <c:pt idx="193">
                  <c:v>5669.1001999999999</c:v>
                </c:pt>
                <c:pt idx="194">
                  <c:v>5672.0994000000001</c:v>
                </c:pt>
                <c:pt idx="195">
                  <c:v>5675.0994000000001</c:v>
                </c:pt>
                <c:pt idx="196">
                  <c:v>5678.1013000000003</c:v>
                </c:pt>
                <c:pt idx="197">
                  <c:v>5681.1000999999997</c:v>
                </c:pt>
                <c:pt idx="198">
                  <c:v>5684.1008000000002</c:v>
                </c:pt>
                <c:pt idx="199">
                  <c:v>5687.0982999999997</c:v>
                </c:pt>
                <c:pt idx="200">
                  <c:v>5690.1004999999996</c:v>
                </c:pt>
                <c:pt idx="201">
                  <c:v>5693.0992999999999</c:v>
                </c:pt>
                <c:pt idx="202">
                  <c:v>5696.1001999999999</c:v>
                </c:pt>
                <c:pt idx="203">
                  <c:v>5699.1004999999996</c:v>
                </c:pt>
                <c:pt idx="204">
                  <c:v>5702.1000999999997</c:v>
                </c:pt>
                <c:pt idx="205">
                  <c:v>5705.0990000000002</c:v>
                </c:pt>
                <c:pt idx="206">
                  <c:v>5708.1</c:v>
                </c:pt>
                <c:pt idx="207">
                  <c:v>5711.1003000000001</c:v>
                </c:pt>
                <c:pt idx="208">
                  <c:v>5714.0999000000002</c:v>
                </c:pt>
                <c:pt idx="209">
                  <c:v>5717.1014999999998</c:v>
                </c:pt>
                <c:pt idx="210">
                  <c:v>5720.0996999999998</c:v>
                </c:pt>
                <c:pt idx="211">
                  <c:v>5720.8989000000001</c:v>
                </c:pt>
              </c:numCache>
            </c:numRef>
          </c:xVal>
          <c:yVal>
            <c:numRef>
              <c:f>Sheet1!$O$2:$O$235</c:f>
              <c:numCache>
                <c:formatCode>0.00E+00</c:formatCode>
                <c:ptCount val="234"/>
                <c:pt idx="0">
                  <c:v>4.2974244799000001</c:v>
                </c:pt>
                <c:pt idx="1">
                  <c:v>4.2989994596000001</c:v>
                </c:pt>
                <c:pt idx="2">
                  <c:v>4.3012922118999999</c:v>
                </c:pt>
                <c:pt idx="3">
                  <c:v>4.3050211056999999</c:v>
                </c:pt>
                <c:pt idx="4">
                  <c:v>4.3071919336999995</c:v>
                </c:pt>
                <c:pt idx="5">
                  <c:v>4.3086495265</c:v>
                </c:pt>
                <c:pt idx="6">
                  <c:v>4.3115367039999999</c:v>
                </c:pt>
                <c:pt idx="7">
                  <c:v>4.3121001100000003</c:v>
                </c:pt>
                <c:pt idx="8">
                  <c:v>4.3146597829999997</c:v>
                </c:pt>
                <c:pt idx="9">
                  <c:v>4.3143354189999998</c:v>
                </c:pt>
                <c:pt idx="10">
                  <c:v>4.3154719759999995</c:v>
                </c:pt>
                <c:pt idx="11">
                  <c:v>4.3156904840000001</c:v>
                </c:pt>
                <c:pt idx="12">
                  <c:v>4.3142893359999999</c:v>
                </c:pt>
                <c:pt idx="13">
                  <c:v>4.3153811119999999</c:v>
                </c:pt>
                <c:pt idx="14">
                  <c:v>4.3133747109999998</c:v>
                </c:pt>
                <c:pt idx="15">
                  <c:v>4.3125200120000002</c:v>
                </c:pt>
                <c:pt idx="16">
                  <c:v>4.3118421800000002</c:v>
                </c:pt>
                <c:pt idx="17">
                  <c:v>4.3106431779999994</c:v>
                </c:pt>
                <c:pt idx="18">
                  <c:v>4.3105957620000002</c:v>
                </c:pt>
                <c:pt idx="19">
                  <c:v>4.3085842006999995</c:v>
                </c:pt>
                <c:pt idx="20">
                  <c:v>4.3069863972000002</c:v>
                </c:pt>
                <c:pt idx="21">
                  <c:v>4.3048258180999994</c:v>
                </c:pt>
                <c:pt idx="22">
                  <c:v>4.3034585172000002</c:v>
                </c:pt>
                <c:pt idx="23">
                  <c:v>4.3021172862999997</c:v>
                </c:pt>
                <c:pt idx="24">
                  <c:v>4.3005992502399994</c:v>
                </c:pt>
                <c:pt idx="25">
                  <c:v>4.2998780336399998</c:v>
                </c:pt>
                <c:pt idx="26">
                  <c:v>4.2981935494999997</c:v>
                </c:pt>
                <c:pt idx="27">
                  <c:v>4.3011342368999994</c:v>
                </c:pt>
                <c:pt idx="28">
                  <c:v>4.2965122324999996</c:v>
                </c:pt>
                <c:pt idx="29">
                  <c:v>4.2960591193999997</c:v>
                </c:pt>
                <c:pt idx="30">
                  <c:v>4.2957488847</c:v>
                </c:pt>
                <c:pt idx="31">
                  <c:v>4.2956783169000001</c:v>
                </c:pt>
                <c:pt idx="32">
                  <c:v>4.2963059469999996</c:v>
                </c:pt>
                <c:pt idx="33">
                  <c:v>4.2966202465999999</c:v>
                </c:pt>
                <c:pt idx="34">
                  <c:v>4.2979910788</c:v>
                </c:pt>
                <c:pt idx="35">
                  <c:v>4.2992879003799995</c:v>
                </c:pt>
                <c:pt idx="36">
                  <c:v>4.3010669118999996</c:v>
                </c:pt>
                <c:pt idx="37">
                  <c:v>4.3029978034000003</c:v>
                </c:pt>
                <c:pt idx="38">
                  <c:v>4.3033480215999997</c:v>
                </c:pt>
                <c:pt idx="39">
                  <c:v>4.3035220131000003</c:v>
                </c:pt>
                <c:pt idx="40">
                  <c:v>4.3046548319999998</c:v>
                </c:pt>
                <c:pt idx="41">
                  <c:v>4.3047310117999995</c:v>
                </c:pt>
                <c:pt idx="42">
                  <c:v>4.3062538054999999</c:v>
                </c:pt>
                <c:pt idx="43">
                  <c:v>4.3062694455999999</c:v>
                </c:pt>
                <c:pt idx="44">
                  <c:v>4.3081594625999999</c:v>
                </c:pt>
                <c:pt idx="45">
                  <c:v>4.3092667808999998</c:v>
                </c:pt>
                <c:pt idx="46">
                  <c:v>4.3115241639999997</c:v>
                </c:pt>
                <c:pt idx="47">
                  <c:v>4.3117621029999995</c:v>
                </c:pt>
                <c:pt idx="48">
                  <c:v>4.3121843579999997</c:v>
                </c:pt>
                <c:pt idx="49">
                  <c:v>4.3132259059999996</c:v>
                </c:pt>
                <c:pt idx="50">
                  <c:v>4.313435997</c:v>
                </c:pt>
                <c:pt idx="51">
                  <c:v>4.3139579230000002</c:v>
                </c:pt>
                <c:pt idx="52">
                  <c:v>4.3149681969999998</c:v>
                </c:pt>
                <c:pt idx="53">
                  <c:v>4.3149343579999995</c:v>
                </c:pt>
                <c:pt idx="54">
                  <c:v>4.3157193879999998</c:v>
                </c:pt>
                <c:pt idx="55">
                  <c:v>4.3160205729999994</c:v>
                </c:pt>
                <c:pt idx="56">
                  <c:v>4.316662226</c:v>
                </c:pt>
                <c:pt idx="57">
                  <c:v>4.3173184439999996</c:v>
                </c:pt>
                <c:pt idx="58">
                  <c:v>4.317852738</c:v>
                </c:pt>
                <c:pt idx="59">
                  <c:v>4.3183806709999999</c:v>
                </c:pt>
                <c:pt idx="60">
                  <c:v>4.3200005749999999</c:v>
                </c:pt>
                <c:pt idx="61">
                  <c:v>4.3203383019999997</c:v>
                </c:pt>
                <c:pt idx="62">
                  <c:v>4.3210150120000002</c:v>
                </c:pt>
                <c:pt idx="63">
                  <c:v>4.3216969259999996</c:v>
                </c:pt>
                <c:pt idx="64">
                  <c:v>4.32314943</c:v>
                </c:pt>
                <c:pt idx="65">
                  <c:v>4.324330529</c:v>
                </c:pt>
                <c:pt idx="66">
                  <c:v>4.325972588</c:v>
                </c:pt>
                <c:pt idx="67">
                  <c:v>4.327207821</c:v>
                </c:pt>
                <c:pt idx="68">
                  <c:v>4.3284287279999996</c:v>
                </c:pt>
                <c:pt idx="69">
                  <c:v>4.3306675959999996</c:v>
                </c:pt>
                <c:pt idx="70">
                  <c:v>4.3324141320000003</c:v>
                </c:pt>
                <c:pt idx="71">
                  <c:v>4.334511955</c:v>
                </c:pt>
                <c:pt idx="72">
                  <c:v>4.3374504179999995</c:v>
                </c:pt>
                <c:pt idx="73">
                  <c:v>4.340650846</c:v>
                </c:pt>
                <c:pt idx="74">
                  <c:v>4.3444205</c:v>
                </c:pt>
                <c:pt idx="75">
                  <c:v>4.3489051590000001</c:v>
                </c:pt>
                <c:pt idx="76">
                  <c:v>4.353573591</c:v>
                </c:pt>
                <c:pt idx="77">
                  <c:v>4.3604384309999995</c:v>
                </c:pt>
                <c:pt idx="78">
                  <c:v>4.3693277439999996</c:v>
                </c:pt>
                <c:pt idx="79">
                  <c:v>4.3813681549999997</c:v>
                </c:pt>
                <c:pt idx="80">
                  <c:v>4.397515308</c:v>
                </c:pt>
                <c:pt idx="81">
                  <c:v>4.4195514999999999</c:v>
                </c:pt>
                <c:pt idx="82">
                  <c:v>4.4484755599999994</c:v>
                </c:pt>
                <c:pt idx="83">
                  <c:v>4.4826837499999996</c:v>
                </c:pt>
                <c:pt idx="84">
                  <c:v>4.5243457099999995</c:v>
                </c:pt>
                <c:pt idx="85">
                  <c:v>4.5601024399999996</c:v>
                </c:pt>
                <c:pt idx="86">
                  <c:v>4.60403231</c:v>
                </c:pt>
                <c:pt idx="87">
                  <c:v>4.6637708299999998</c:v>
                </c:pt>
                <c:pt idx="88">
                  <c:v>4.7400441299999994</c:v>
                </c:pt>
                <c:pt idx="89">
                  <c:v>4.8521768199999995</c:v>
                </c:pt>
                <c:pt idx="90">
                  <c:v>4.9903612800000001</c:v>
                </c:pt>
                <c:pt idx="91">
                  <c:v>5.1531039399999994</c:v>
                </c:pt>
                <c:pt idx="92">
                  <c:v>5.3036373999999995</c:v>
                </c:pt>
                <c:pt idx="93">
                  <c:v>5.3882791000000001</c:v>
                </c:pt>
                <c:pt idx="94">
                  <c:v>5.3610094000000004</c:v>
                </c:pt>
                <c:pt idx="95">
                  <c:v>5.2160788899999995</c:v>
                </c:pt>
                <c:pt idx="96">
                  <c:v>5.0192306899999997</c:v>
                </c:pt>
                <c:pt idx="97">
                  <c:v>4.82042342</c:v>
                </c:pt>
                <c:pt idx="98">
                  <c:v>4.6812707299999996</c:v>
                </c:pt>
                <c:pt idx="99">
                  <c:v>4.5828421499999994</c:v>
                </c:pt>
                <c:pt idx="100">
                  <c:v>4.5248275199999997</c:v>
                </c:pt>
                <c:pt idx="101">
                  <c:v>4.4853737799999998</c:v>
                </c:pt>
                <c:pt idx="102">
                  <c:v>4.4596226899999998</c:v>
                </c:pt>
                <c:pt idx="103">
                  <c:v>4.4440714300000002</c:v>
                </c:pt>
                <c:pt idx="104">
                  <c:v>4.4348741699999996</c:v>
                </c:pt>
                <c:pt idx="105">
                  <c:v>4.4297642899999996</c:v>
                </c:pt>
                <c:pt idx="106">
                  <c:v>4.42938294</c:v>
                </c:pt>
                <c:pt idx="107">
                  <c:v>4.4285108399999995</c:v>
                </c:pt>
                <c:pt idx="108">
                  <c:v>4.4295121899999996</c:v>
                </c:pt>
                <c:pt idx="109">
                  <c:v>4.4323170999999997</c:v>
                </c:pt>
                <c:pt idx="110">
                  <c:v>4.4357789599999995</c:v>
                </c:pt>
                <c:pt idx="111">
                  <c:v>4.4384274399999999</c:v>
                </c:pt>
                <c:pt idx="112">
                  <c:v>4.4416184799999998</c:v>
                </c:pt>
                <c:pt idx="113">
                  <c:v>4.4451340500000001</c:v>
                </c:pt>
                <c:pt idx="114">
                  <c:v>4.4511036900000001</c:v>
                </c:pt>
                <c:pt idx="115">
                  <c:v>4.45631778</c:v>
                </c:pt>
                <c:pt idx="116">
                  <c:v>4.4631863000000003</c:v>
                </c:pt>
                <c:pt idx="117">
                  <c:v>4.4690316699999997</c:v>
                </c:pt>
                <c:pt idx="118">
                  <c:v>4.4765362</c:v>
                </c:pt>
                <c:pt idx="119">
                  <c:v>4.4823489799999994</c:v>
                </c:pt>
                <c:pt idx="120">
                  <c:v>4.4888829699999997</c:v>
                </c:pt>
                <c:pt idx="121">
                  <c:v>4.4939015599999994</c:v>
                </c:pt>
                <c:pt idx="122">
                  <c:v>4.49983837</c:v>
                </c:pt>
                <c:pt idx="123">
                  <c:v>4.5248277099999994</c:v>
                </c:pt>
                <c:pt idx="124">
                  <c:v>4.5525369800000002</c:v>
                </c:pt>
                <c:pt idx="125">
                  <c:v>4.5854612699999997</c:v>
                </c:pt>
                <c:pt idx="126">
                  <c:v>4.6409406099999995</c:v>
                </c:pt>
                <c:pt idx="127">
                  <c:v>4.7203494299999997</c:v>
                </c:pt>
                <c:pt idx="128">
                  <c:v>4.8233581699999997</c:v>
                </c:pt>
                <c:pt idx="129">
                  <c:v>4.9442556099999999</c:v>
                </c:pt>
                <c:pt idx="130">
                  <c:v>5.0531779700000001</c:v>
                </c:pt>
                <c:pt idx="131">
                  <c:v>5.1391311899999996</c:v>
                </c:pt>
                <c:pt idx="132">
                  <c:v>5.19248083</c:v>
                </c:pt>
                <c:pt idx="133">
                  <c:v>5.2518740799999994</c:v>
                </c:pt>
                <c:pt idx="134">
                  <c:v>5.2863455799999999</c:v>
                </c:pt>
                <c:pt idx="135">
                  <c:v>5.3523788000000003</c:v>
                </c:pt>
                <c:pt idx="136">
                  <c:v>5.4124707000000001</c:v>
                </c:pt>
                <c:pt idx="137">
                  <c:v>5.4512450999999995</c:v>
                </c:pt>
                <c:pt idx="138">
                  <c:v>5.4752864999999993</c:v>
                </c:pt>
                <c:pt idx="139">
                  <c:v>5.4873111999999997</c:v>
                </c:pt>
                <c:pt idx="140">
                  <c:v>5.4818987000000003</c:v>
                </c:pt>
                <c:pt idx="141">
                  <c:v>5.4522756000000001</c:v>
                </c:pt>
                <c:pt idx="142">
                  <c:v>5.4199343999999998</c:v>
                </c:pt>
                <c:pt idx="143">
                  <c:v>5.3917885999999999</c:v>
                </c:pt>
                <c:pt idx="144">
                  <c:v>5.3588743000000001</c:v>
                </c:pt>
                <c:pt idx="145">
                  <c:v>5.3264224999999996</c:v>
                </c:pt>
                <c:pt idx="146">
                  <c:v>5.2874560199999996</c:v>
                </c:pt>
                <c:pt idx="147">
                  <c:v>5.2590456999999997</c:v>
                </c:pt>
                <c:pt idx="148">
                  <c:v>5.2355753099999998</c:v>
                </c:pt>
                <c:pt idx="149">
                  <c:v>5.2214474299999996</c:v>
                </c:pt>
                <c:pt idx="150">
                  <c:v>5.2149144700000001</c:v>
                </c:pt>
                <c:pt idx="151">
                  <c:v>5.2151090199999999</c:v>
                </c:pt>
                <c:pt idx="152">
                  <c:v>5.2192793699999998</c:v>
                </c:pt>
                <c:pt idx="153">
                  <c:v>5.2284098399999994</c:v>
                </c:pt>
                <c:pt idx="154">
                  <c:v>5.2348002899999999</c:v>
                </c:pt>
                <c:pt idx="155">
                  <c:v>5.2444597100000001</c:v>
                </c:pt>
                <c:pt idx="156">
                  <c:v>5.2495898599999995</c:v>
                </c:pt>
                <c:pt idx="157">
                  <c:v>5.2612847699999996</c:v>
                </c:pt>
                <c:pt idx="158">
                  <c:v>5.2723153800000002</c:v>
                </c:pt>
                <c:pt idx="159">
                  <c:v>5.2779622899999996</c:v>
                </c:pt>
                <c:pt idx="160">
                  <c:v>5.2857998899999998</c:v>
                </c:pt>
                <c:pt idx="161">
                  <c:v>5.2964262699999995</c:v>
                </c:pt>
                <c:pt idx="162">
                  <c:v>5.3032585000000001</c:v>
                </c:pt>
                <c:pt idx="163">
                  <c:v>5.3119101999999998</c:v>
                </c:pt>
                <c:pt idx="164">
                  <c:v>5.3212905999999993</c:v>
                </c:pt>
                <c:pt idx="165">
                  <c:v>5.3245879</c:v>
                </c:pt>
                <c:pt idx="166">
                  <c:v>5.3288203000000003</c:v>
                </c:pt>
                <c:pt idx="167">
                  <c:v>5.3344225999999999</c:v>
                </c:pt>
                <c:pt idx="168">
                  <c:v>5.3322377999999997</c:v>
                </c:pt>
                <c:pt idx="169">
                  <c:v>5.3334671</c:v>
                </c:pt>
                <c:pt idx="170">
                  <c:v>5.3320420999999998</c:v>
                </c:pt>
                <c:pt idx="171">
                  <c:v>5.3301619999999996</c:v>
                </c:pt>
                <c:pt idx="172">
                  <c:v>5.3242696</c:v>
                </c:pt>
                <c:pt idx="173">
                  <c:v>5.3208428999999997</c:v>
                </c:pt>
                <c:pt idx="174">
                  <c:v>5.3168549000000001</c:v>
                </c:pt>
                <c:pt idx="175">
                  <c:v>5.3081450999999999</c:v>
                </c:pt>
                <c:pt idx="176">
                  <c:v>5.3047502</c:v>
                </c:pt>
                <c:pt idx="177">
                  <c:v>5.3016122999999995</c:v>
                </c:pt>
                <c:pt idx="178">
                  <c:v>5.2952049299999997</c:v>
                </c:pt>
                <c:pt idx="179">
                  <c:v>5.2932571799999995</c:v>
                </c:pt>
                <c:pt idx="180">
                  <c:v>5.2927450999999994</c:v>
                </c:pt>
                <c:pt idx="181">
                  <c:v>5.2883618400000003</c:v>
                </c:pt>
                <c:pt idx="182">
                  <c:v>5.2848394000000001</c:v>
                </c:pt>
                <c:pt idx="183">
                  <c:v>5.2852853799999995</c:v>
                </c:pt>
                <c:pt idx="184">
                  <c:v>5.2832763299999996</c:v>
                </c:pt>
                <c:pt idx="185">
                  <c:v>5.2827739999999999</c:v>
                </c:pt>
                <c:pt idx="186">
                  <c:v>5.2843821699999998</c:v>
                </c:pt>
                <c:pt idx="187">
                  <c:v>5.2824267300000001</c:v>
                </c:pt>
                <c:pt idx="188">
                  <c:v>5.2837290999999995</c:v>
                </c:pt>
                <c:pt idx="189">
                  <c:v>5.2859501</c:v>
                </c:pt>
                <c:pt idx="190">
                  <c:v>5.28628652</c:v>
                </c:pt>
                <c:pt idx="191">
                  <c:v>5.2873081299999996</c:v>
                </c:pt>
                <c:pt idx="192">
                  <c:v>5.2882623500000001</c:v>
                </c:pt>
                <c:pt idx="193">
                  <c:v>5.2854932100000003</c:v>
                </c:pt>
                <c:pt idx="194">
                  <c:v>5.2912498799999996</c:v>
                </c:pt>
                <c:pt idx="195">
                  <c:v>5.2910621500000001</c:v>
                </c:pt>
                <c:pt idx="196">
                  <c:v>5.2926849100000002</c:v>
                </c:pt>
                <c:pt idx="197">
                  <c:v>5.2953449900000003</c:v>
                </c:pt>
                <c:pt idx="198">
                  <c:v>5.2969479599999998</c:v>
                </c:pt>
                <c:pt idx="199">
                  <c:v>5.2968813699999995</c:v>
                </c:pt>
                <c:pt idx="200">
                  <c:v>5.3015005999999998</c:v>
                </c:pt>
                <c:pt idx="201">
                  <c:v>5.29944769</c:v>
                </c:pt>
                <c:pt idx="202">
                  <c:v>5.3024353</c:v>
                </c:pt>
                <c:pt idx="203">
                  <c:v>5.3059367000000002</c:v>
                </c:pt>
                <c:pt idx="204">
                  <c:v>5.3045222000000001</c:v>
                </c:pt>
                <c:pt idx="205">
                  <c:v>5.3061166999999996</c:v>
                </c:pt>
                <c:pt idx="206">
                  <c:v>5.3085244999999999</c:v>
                </c:pt>
                <c:pt idx="207">
                  <c:v>5.3054223</c:v>
                </c:pt>
                <c:pt idx="208">
                  <c:v>5.3095888000000002</c:v>
                </c:pt>
                <c:pt idx="209">
                  <c:v>5.3108076999999998</c:v>
                </c:pt>
                <c:pt idx="210">
                  <c:v>5.3105887000000003</c:v>
                </c:pt>
                <c:pt idx="211">
                  <c:v>5.3093107999999996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Sheet1!$P$1</c:f>
              <c:strCache>
                <c:ptCount val="1"/>
                <c:pt idx="0">
                  <c:v>Vanadate_on_Al(OH)3_(Ian)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Sheet1!$A$2:$A$235</c:f>
              <c:numCache>
                <c:formatCode>General</c:formatCode>
                <c:ptCount val="234"/>
                <c:pt idx="0">
                  <c:v>5265.9003000000002</c:v>
                </c:pt>
                <c:pt idx="1">
                  <c:v>5270.9503999999997</c:v>
                </c:pt>
                <c:pt idx="2">
                  <c:v>5275.9996000000001</c:v>
                </c:pt>
                <c:pt idx="3">
                  <c:v>5281.0501000000004</c:v>
                </c:pt>
                <c:pt idx="4">
                  <c:v>5286.0996999999998</c:v>
                </c:pt>
                <c:pt idx="5">
                  <c:v>5291.1517000000003</c:v>
                </c:pt>
                <c:pt idx="6">
                  <c:v>5296.2003000000004</c:v>
                </c:pt>
                <c:pt idx="7">
                  <c:v>5301.2514000000001</c:v>
                </c:pt>
                <c:pt idx="8">
                  <c:v>5306.3001999999997</c:v>
                </c:pt>
                <c:pt idx="9">
                  <c:v>5311.3490000000002</c:v>
                </c:pt>
                <c:pt idx="10">
                  <c:v>5316.4013000000004</c:v>
                </c:pt>
                <c:pt idx="11">
                  <c:v>5321.45</c:v>
                </c:pt>
                <c:pt idx="12">
                  <c:v>5326.4997999999996</c:v>
                </c:pt>
                <c:pt idx="13">
                  <c:v>5331.5506999999998</c:v>
                </c:pt>
                <c:pt idx="14">
                  <c:v>5336.6003000000001</c:v>
                </c:pt>
                <c:pt idx="15">
                  <c:v>5341.6496999999999</c:v>
                </c:pt>
                <c:pt idx="16">
                  <c:v>5346.7</c:v>
                </c:pt>
                <c:pt idx="17">
                  <c:v>5351.7501000000002</c:v>
                </c:pt>
                <c:pt idx="18">
                  <c:v>5356.7999</c:v>
                </c:pt>
                <c:pt idx="19">
                  <c:v>5361.8494000000001</c:v>
                </c:pt>
                <c:pt idx="20">
                  <c:v>5366.9008999999996</c:v>
                </c:pt>
                <c:pt idx="21">
                  <c:v>5371.9507999999996</c:v>
                </c:pt>
                <c:pt idx="22">
                  <c:v>5377.0002999999997</c:v>
                </c:pt>
                <c:pt idx="23">
                  <c:v>5382.0493999999999</c:v>
                </c:pt>
                <c:pt idx="24">
                  <c:v>5387.1004000000003</c:v>
                </c:pt>
                <c:pt idx="25">
                  <c:v>5392.1496999999999</c:v>
                </c:pt>
                <c:pt idx="26">
                  <c:v>5397.1995999999999</c:v>
                </c:pt>
                <c:pt idx="27">
                  <c:v>5402.2502000000004</c:v>
                </c:pt>
                <c:pt idx="28">
                  <c:v>5407.2978000000003</c:v>
                </c:pt>
                <c:pt idx="29">
                  <c:v>5412.3495000000003</c:v>
                </c:pt>
                <c:pt idx="30">
                  <c:v>5417.4004999999997</c:v>
                </c:pt>
                <c:pt idx="31">
                  <c:v>5422.4507999999996</c:v>
                </c:pt>
                <c:pt idx="32">
                  <c:v>5427.5003999999999</c:v>
                </c:pt>
                <c:pt idx="33">
                  <c:v>5432.5505000000003</c:v>
                </c:pt>
                <c:pt idx="34">
                  <c:v>5437.5996999999998</c:v>
                </c:pt>
                <c:pt idx="35">
                  <c:v>5442.6504999999997</c:v>
                </c:pt>
                <c:pt idx="36">
                  <c:v>5447.6993000000002</c:v>
                </c:pt>
                <c:pt idx="37">
                  <c:v>5450.9008999999996</c:v>
                </c:pt>
                <c:pt idx="38">
                  <c:v>5451.91</c:v>
                </c:pt>
                <c:pt idx="39">
                  <c:v>5452.9193999999998</c:v>
                </c:pt>
                <c:pt idx="40">
                  <c:v>5453.9305000000004</c:v>
                </c:pt>
                <c:pt idx="41">
                  <c:v>5454.9395000000004</c:v>
                </c:pt>
                <c:pt idx="42">
                  <c:v>5455.9489999999996</c:v>
                </c:pt>
                <c:pt idx="43">
                  <c:v>5456.9601000000002</c:v>
                </c:pt>
                <c:pt idx="44">
                  <c:v>5457.9703</c:v>
                </c:pt>
                <c:pt idx="45">
                  <c:v>5458.9809999999998</c:v>
                </c:pt>
                <c:pt idx="46">
                  <c:v>5459.9895999999999</c:v>
                </c:pt>
                <c:pt idx="47">
                  <c:v>5460.8991999999998</c:v>
                </c:pt>
                <c:pt idx="48">
                  <c:v>5461.1016</c:v>
                </c:pt>
                <c:pt idx="49">
                  <c:v>5461.3038999999999</c:v>
                </c:pt>
                <c:pt idx="50">
                  <c:v>5461.5038000000004</c:v>
                </c:pt>
                <c:pt idx="51">
                  <c:v>5461.7074000000002</c:v>
                </c:pt>
                <c:pt idx="52">
                  <c:v>5461.9098000000004</c:v>
                </c:pt>
                <c:pt idx="53">
                  <c:v>5462.1135000000004</c:v>
                </c:pt>
                <c:pt idx="54">
                  <c:v>5462.3134</c:v>
                </c:pt>
                <c:pt idx="55">
                  <c:v>5462.5171</c:v>
                </c:pt>
                <c:pt idx="56">
                  <c:v>5462.7183999999997</c:v>
                </c:pt>
                <c:pt idx="57">
                  <c:v>5462.9183999999996</c:v>
                </c:pt>
                <c:pt idx="58">
                  <c:v>5463.1208999999999</c:v>
                </c:pt>
                <c:pt idx="59">
                  <c:v>5463.3221000000003</c:v>
                </c:pt>
                <c:pt idx="60">
                  <c:v>5463.5258999999996</c:v>
                </c:pt>
                <c:pt idx="61">
                  <c:v>5463.7284</c:v>
                </c:pt>
                <c:pt idx="62">
                  <c:v>5463.9297999999999</c:v>
                </c:pt>
                <c:pt idx="63">
                  <c:v>5464.1336000000001</c:v>
                </c:pt>
                <c:pt idx="64">
                  <c:v>5464.3337000000001</c:v>
                </c:pt>
                <c:pt idx="65">
                  <c:v>5464.5362999999998</c:v>
                </c:pt>
                <c:pt idx="66">
                  <c:v>5464.7389000000003</c:v>
                </c:pt>
                <c:pt idx="67">
                  <c:v>5464.9378999999999</c:v>
                </c:pt>
                <c:pt idx="68">
                  <c:v>5465.1418000000003</c:v>
                </c:pt>
                <c:pt idx="69">
                  <c:v>5465.3456999999999</c:v>
                </c:pt>
                <c:pt idx="70">
                  <c:v>5465.5459000000001</c:v>
                </c:pt>
                <c:pt idx="71">
                  <c:v>5465.7474000000002</c:v>
                </c:pt>
                <c:pt idx="72">
                  <c:v>5465.9489000000003</c:v>
                </c:pt>
                <c:pt idx="73">
                  <c:v>5466.1504000000004</c:v>
                </c:pt>
                <c:pt idx="74">
                  <c:v>5466.3531000000003</c:v>
                </c:pt>
                <c:pt idx="75">
                  <c:v>5466.5559000000003</c:v>
                </c:pt>
                <c:pt idx="76">
                  <c:v>5466.7561999999998</c:v>
                </c:pt>
                <c:pt idx="77">
                  <c:v>5466.9602000000004</c:v>
                </c:pt>
                <c:pt idx="78">
                  <c:v>5467.1606000000002</c:v>
                </c:pt>
                <c:pt idx="79">
                  <c:v>5467.3645999999999</c:v>
                </c:pt>
                <c:pt idx="80">
                  <c:v>5467.5663000000004</c:v>
                </c:pt>
                <c:pt idx="81">
                  <c:v>5467.7678999999998</c:v>
                </c:pt>
                <c:pt idx="82">
                  <c:v>5467.9695000000002</c:v>
                </c:pt>
                <c:pt idx="83">
                  <c:v>5468.1724000000004</c:v>
                </c:pt>
                <c:pt idx="84">
                  <c:v>5468.3741</c:v>
                </c:pt>
                <c:pt idx="85">
                  <c:v>5468.5757999999996</c:v>
                </c:pt>
                <c:pt idx="86">
                  <c:v>5468.7763000000004</c:v>
                </c:pt>
                <c:pt idx="87">
                  <c:v>5468.9804999999997</c:v>
                </c:pt>
                <c:pt idx="88">
                  <c:v>5469.1822000000002</c:v>
                </c:pt>
                <c:pt idx="89">
                  <c:v>5469.384</c:v>
                </c:pt>
                <c:pt idx="90">
                  <c:v>5469.5857999999998</c:v>
                </c:pt>
                <c:pt idx="91">
                  <c:v>5469.7862999999998</c:v>
                </c:pt>
                <c:pt idx="92">
                  <c:v>5469.9894000000004</c:v>
                </c:pt>
                <c:pt idx="93">
                  <c:v>5470.1923999999999</c:v>
                </c:pt>
                <c:pt idx="94">
                  <c:v>5470.3942999999999</c:v>
                </c:pt>
                <c:pt idx="95">
                  <c:v>5470.5973999999997</c:v>
                </c:pt>
                <c:pt idx="96">
                  <c:v>5470.7979999999998</c:v>
                </c:pt>
                <c:pt idx="97">
                  <c:v>5470.9998999999998</c:v>
                </c:pt>
                <c:pt idx="98">
                  <c:v>5471.2017999999998</c:v>
                </c:pt>
                <c:pt idx="99">
                  <c:v>5471.4049999999997</c:v>
                </c:pt>
                <c:pt idx="100">
                  <c:v>5471.6068999999998</c:v>
                </c:pt>
                <c:pt idx="101">
                  <c:v>5471.8076000000001</c:v>
                </c:pt>
                <c:pt idx="102">
                  <c:v>5472.0083999999997</c:v>
                </c:pt>
                <c:pt idx="103">
                  <c:v>5472.2139999999999</c:v>
                </c:pt>
                <c:pt idx="104">
                  <c:v>5472.4124000000002</c:v>
                </c:pt>
                <c:pt idx="105">
                  <c:v>5472.6156000000001</c:v>
                </c:pt>
                <c:pt idx="106">
                  <c:v>5472.8176000000003</c:v>
                </c:pt>
                <c:pt idx="107">
                  <c:v>5473.0185000000001</c:v>
                </c:pt>
                <c:pt idx="108">
                  <c:v>5473.2218000000003</c:v>
                </c:pt>
                <c:pt idx="109">
                  <c:v>5473.4237999999996</c:v>
                </c:pt>
                <c:pt idx="110">
                  <c:v>5473.6259</c:v>
                </c:pt>
                <c:pt idx="111">
                  <c:v>5473.8280999999997</c:v>
                </c:pt>
                <c:pt idx="112">
                  <c:v>5474.0302000000001</c:v>
                </c:pt>
                <c:pt idx="113">
                  <c:v>5474.2322999999997</c:v>
                </c:pt>
                <c:pt idx="114">
                  <c:v>5474.4345000000003</c:v>
                </c:pt>
                <c:pt idx="115">
                  <c:v>5474.6354000000001</c:v>
                </c:pt>
                <c:pt idx="116">
                  <c:v>5474.8375999999998</c:v>
                </c:pt>
                <c:pt idx="117">
                  <c:v>5475.0411000000004</c:v>
                </c:pt>
                <c:pt idx="118">
                  <c:v>5475.2407999999996</c:v>
                </c:pt>
                <c:pt idx="119">
                  <c:v>5475.4443000000001</c:v>
                </c:pt>
                <c:pt idx="120">
                  <c:v>5475.6477999999997</c:v>
                </c:pt>
                <c:pt idx="121">
                  <c:v>5475.8476000000001</c:v>
                </c:pt>
                <c:pt idx="122">
                  <c:v>5475.9993000000004</c:v>
                </c:pt>
                <c:pt idx="123">
                  <c:v>5477.0110000000004</c:v>
                </c:pt>
                <c:pt idx="124">
                  <c:v>5478.0194000000001</c:v>
                </c:pt>
                <c:pt idx="125">
                  <c:v>5479.0294000000004</c:v>
                </c:pt>
                <c:pt idx="126">
                  <c:v>5480.0397999999996</c:v>
                </c:pt>
                <c:pt idx="127">
                  <c:v>5481.0493999999999</c:v>
                </c:pt>
                <c:pt idx="128">
                  <c:v>5482.0594000000001</c:v>
                </c:pt>
                <c:pt idx="129">
                  <c:v>5483.0709999999999</c:v>
                </c:pt>
                <c:pt idx="130">
                  <c:v>5484.0793000000003</c:v>
                </c:pt>
                <c:pt idx="131">
                  <c:v>5485.0892000000003</c:v>
                </c:pt>
                <c:pt idx="132">
                  <c:v>5486.0995000000003</c:v>
                </c:pt>
                <c:pt idx="133">
                  <c:v>5489.1007</c:v>
                </c:pt>
                <c:pt idx="134">
                  <c:v>5492.1017000000002</c:v>
                </c:pt>
                <c:pt idx="135">
                  <c:v>5495.1</c:v>
                </c:pt>
                <c:pt idx="136">
                  <c:v>5498.1005999999998</c:v>
                </c:pt>
                <c:pt idx="137">
                  <c:v>5501.0996999999998</c:v>
                </c:pt>
                <c:pt idx="138">
                  <c:v>5504.0998</c:v>
                </c:pt>
                <c:pt idx="139">
                  <c:v>5507.0985000000001</c:v>
                </c:pt>
                <c:pt idx="140">
                  <c:v>5510.0994000000001</c:v>
                </c:pt>
                <c:pt idx="141">
                  <c:v>5513.0989</c:v>
                </c:pt>
                <c:pt idx="142">
                  <c:v>5516.1004999999996</c:v>
                </c:pt>
                <c:pt idx="143">
                  <c:v>5519.0995000000003</c:v>
                </c:pt>
                <c:pt idx="144">
                  <c:v>5522.0994000000001</c:v>
                </c:pt>
                <c:pt idx="145">
                  <c:v>5525.1003000000001</c:v>
                </c:pt>
                <c:pt idx="146">
                  <c:v>5528.0996999999998</c:v>
                </c:pt>
                <c:pt idx="147">
                  <c:v>5531.1000999999997</c:v>
                </c:pt>
                <c:pt idx="148">
                  <c:v>5534.1000999999997</c:v>
                </c:pt>
                <c:pt idx="149">
                  <c:v>5537.0986000000003</c:v>
                </c:pt>
                <c:pt idx="150">
                  <c:v>5540.0994000000001</c:v>
                </c:pt>
                <c:pt idx="151">
                  <c:v>5543.0985000000001</c:v>
                </c:pt>
                <c:pt idx="152">
                  <c:v>5546.1012000000001</c:v>
                </c:pt>
                <c:pt idx="153">
                  <c:v>5549.0996999999998</c:v>
                </c:pt>
                <c:pt idx="154">
                  <c:v>5552.1017000000002</c:v>
                </c:pt>
                <c:pt idx="155">
                  <c:v>5555.1009000000004</c:v>
                </c:pt>
                <c:pt idx="156">
                  <c:v>5558.0996999999998</c:v>
                </c:pt>
                <c:pt idx="157">
                  <c:v>5561.0994000000001</c:v>
                </c:pt>
                <c:pt idx="158">
                  <c:v>5564.1013000000003</c:v>
                </c:pt>
                <c:pt idx="159">
                  <c:v>5567.1003000000001</c:v>
                </c:pt>
                <c:pt idx="160">
                  <c:v>5570.0964000000004</c:v>
                </c:pt>
                <c:pt idx="161">
                  <c:v>5573.0985000000001</c:v>
                </c:pt>
                <c:pt idx="162">
                  <c:v>5576.0989</c:v>
                </c:pt>
                <c:pt idx="163">
                  <c:v>5579.0990000000002</c:v>
                </c:pt>
                <c:pt idx="164">
                  <c:v>5582.1</c:v>
                </c:pt>
                <c:pt idx="165">
                  <c:v>5585.1004999999996</c:v>
                </c:pt>
                <c:pt idx="166">
                  <c:v>5588.1005999999998</c:v>
                </c:pt>
                <c:pt idx="167">
                  <c:v>5591.0991000000004</c:v>
                </c:pt>
                <c:pt idx="168">
                  <c:v>5594.0996999999998</c:v>
                </c:pt>
                <c:pt idx="169">
                  <c:v>5597.0999000000002</c:v>
                </c:pt>
                <c:pt idx="170">
                  <c:v>5600.0995999999996</c:v>
                </c:pt>
                <c:pt idx="171">
                  <c:v>5603.1001999999999</c:v>
                </c:pt>
                <c:pt idx="172">
                  <c:v>5606.1004000000003</c:v>
                </c:pt>
                <c:pt idx="173">
                  <c:v>5609.0987999999998</c:v>
                </c:pt>
                <c:pt idx="174">
                  <c:v>5612.1005999999998</c:v>
                </c:pt>
                <c:pt idx="175">
                  <c:v>5615.0994000000001</c:v>
                </c:pt>
                <c:pt idx="176">
                  <c:v>5618.0990000000002</c:v>
                </c:pt>
                <c:pt idx="177">
                  <c:v>5621.0994000000001</c:v>
                </c:pt>
                <c:pt idx="178">
                  <c:v>5624.0994000000001</c:v>
                </c:pt>
                <c:pt idx="179">
                  <c:v>5627.1000999999997</c:v>
                </c:pt>
                <c:pt idx="180">
                  <c:v>5630.1017000000002</c:v>
                </c:pt>
                <c:pt idx="181">
                  <c:v>5633.1027999999997</c:v>
                </c:pt>
                <c:pt idx="182">
                  <c:v>5636.0981000000002</c:v>
                </c:pt>
                <c:pt idx="183">
                  <c:v>5639.0968000000003</c:v>
                </c:pt>
                <c:pt idx="184">
                  <c:v>5642.0977000000003</c:v>
                </c:pt>
                <c:pt idx="185">
                  <c:v>5645.1005999999998</c:v>
                </c:pt>
                <c:pt idx="186">
                  <c:v>5648.1004000000003</c:v>
                </c:pt>
                <c:pt idx="187">
                  <c:v>5651.0995999999996</c:v>
                </c:pt>
                <c:pt idx="188">
                  <c:v>5654.0995999999996</c:v>
                </c:pt>
                <c:pt idx="189">
                  <c:v>5657.1003000000001</c:v>
                </c:pt>
                <c:pt idx="190">
                  <c:v>5660.1004999999996</c:v>
                </c:pt>
                <c:pt idx="191">
                  <c:v>5663.1000999999997</c:v>
                </c:pt>
                <c:pt idx="192">
                  <c:v>5666.1004999999996</c:v>
                </c:pt>
                <c:pt idx="193">
                  <c:v>5669.1001999999999</c:v>
                </c:pt>
                <c:pt idx="194">
                  <c:v>5672.0994000000001</c:v>
                </c:pt>
                <c:pt idx="195">
                  <c:v>5675.0994000000001</c:v>
                </c:pt>
                <c:pt idx="196">
                  <c:v>5678.1013000000003</c:v>
                </c:pt>
                <c:pt idx="197">
                  <c:v>5681.1000999999997</c:v>
                </c:pt>
                <c:pt idx="198">
                  <c:v>5684.1008000000002</c:v>
                </c:pt>
                <c:pt idx="199">
                  <c:v>5687.0982999999997</c:v>
                </c:pt>
                <c:pt idx="200">
                  <c:v>5690.1004999999996</c:v>
                </c:pt>
                <c:pt idx="201">
                  <c:v>5693.0992999999999</c:v>
                </c:pt>
                <c:pt idx="202">
                  <c:v>5696.1001999999999</c:v>
                </c:pt>
                <c:pt idx="203">
                  <c:v>5699.1004999999996</c:v>
                </c:pt>
                <c:pt idx="204">
                  <c:v>5702.1000999999997</c:v>
                </c:pt>
                <c:pt idx="205">
                  <c:v>5705.0990000000002</c:v>
                </c:pt>
                <c:pt idx="206">
                  <c:v>5708.1</c:v>
                </c:pt>
                <c:pt idx="207">
                  <c:v>5711.1003000000001</c:v>
                </c:pt>
                <c:pt idx="208">
                  <c:v>5714.0999000000002</c:v>
                </c:pt>
                <c:pt idx="209">
                  <c:v>5717.1014999999998</c:v>
                </c:pt>
                <c:pt idx="210">
                  <c:v>5720.0996999999998</c:v>
                </c:pt>
                <c:pt idx="211">
                  <c:v>5720.8989000000001</c:v>
                </c:pt>
              </c:numCache>
            </c:numRef>
          </c:xVal>
          <c:yVal>
            <c:numRef>
              <c:f>Sheet1!$P$2:$P$235</c:f>
              <c:numCache>
                <c:formatCode>0.00E+00</c:formatCode>
                <c:ptCount val="234"/>
                <c:pt idx="0">
                  <c:v>9.2541347999999992</c:v>
                </c:pt>
                <c:pt idx="1">
                  <c:v>9.2119828999999989</c:v>
                </c:pt>
                <c:pt idx="2">
                  <c:v>9.1448128000000004</c:v>
                </c:pt>
                <c:pt idx="3">
                  <c:v>9.1229410000000009</c:v>
                </c:pt>
                <c:pt idx="4">
                  <c:v>9.0171740000000007</c:v>
                </c:pt>
                <c:pt idx="5">
                  <c:v>8.9069058999999999</c:v>
                </c:pt>
                <c:pt idx="6">
                  <c:v>8.8017137999999999</c:v>
                </c:pt>
                <c:pt idx="7">
                  <c:v>8.666086</c:v>
                </c:pt>
                <c:pt idx="8">
                  <c:v>8.5212602000000004</c:v>
                </c:pt>
                <c:pt idx="9">
                  <c:v>8.3690977000000011</c:v>
                </c:pt>
                <c:pt idx="10">
                  <c:v>8.1929069999999999</c:v>
                </c:pt>
                <c:pt idx="11">
                  <c:v>7.9970898000000004</c:v>
                </c:pt>
                <c:pt idx="12">
                  <c:v>7.8124330999999998</c:v>
                </c:pt>
                <c:pt idx="13">
                  <c:v>7.5881530000000001</c:v>
                </c:pt>
                <c:pt idx="14">
                  <c:v>7.3746734000000007</c:v>
                </c:pt>
                <c:pt idx="15">
                  <c:v>7.1656060999999998</c:v>
                </c:pt>
                <c:pt idx="16">
                  <c:v>6.9391934000000006</c:v>
                </c:pt>
                <c:pt idx="17">
                  <c:v>6.7056680000000002</c:v>
                </c:pt>
                <c:pt idx="18">
                  <c:v>6.4689372000000001</c:v>
                </c:pt>
                <c:pt idx="19">
                  <c:v>6.2454534000000006</c:v>
                </c:pt>
                <c:pt idx="20">
                  <c:v>6.0288640999999998</c:v>
                </c:pt>
                <c:pt idx="21">
                  <c:v>5.8099654000000003</c:v>
                </c:pt>
                <c:pt idx="22">
                  <c:v>5.5946838999999997</c:v>
                </c:pt>
                <c:pt idx="23">
                  <c:v>5.3838515000000005</c:v>
                </c:pt>
                <c:pt idx="24">
                  <c:v>5.1911299</c:v>
                </c:pt>
                <c:pt idx="25">
                  <c:v>5.0100633999999999</c:v>
                </c:pt>
                <c:pt idx="26">
                  <c:v>4.8451664000000001</c:v>
                </c:pt>
                <c:pt idx="27">
                  <c:v>4.7580483999999998</c:v>
                </c:pt>
                <c:pt idx="28">
                  <c:v>4.5061211100000005</c:v>
                </c:pt>
                <c:pt idx="29">
                  <c:v>4.3384069400000005</c:v>
                </c:pt>
                <c:pt idx="30">
                  <c:v>4.2006717099999999</c:v>
                </c:pt>
                <c:pt idx="31">
                  <c:v>4.0926947199999999</c:v>
                </c:pt>
                <c:pt idx="32">
                  <c:v>3.99536259</c:v>
                </c:pt>
                <c:pt idx="33">
                  <c:v>3.9014411900000003</c:v>
                </c:pt>
                <c:pt idx="34">
                  <c:v>3.83200736</c:v>
                </c:pt>
                <c:pt idx="35">
                  <c:v>3.7666411320000002</c:v>
                </c:pt>
                <c:pt idx="36">
                  <c:v>3.7294126370000003</c:v>
                </c:pt>
                <c:pt idx="37">
                  <c:v>3.7134832470000001</c:v>
                </c:pt>
                <c:pt idx="38">
                  <c:v>3.7076675763</c:v>
                </c:pt>
                <c:pt idx="39">
                  <c:v>3.6960008132</c:v>
                </c:pt>
                <c:pt idx="40">
                  <c:v>3.7169876250000002</c:v>
                </c:pt>
                <c:pt idx="41">
                  <c:v>3.7048010244</c:v>
                </c:pt>
                <c:pt idx="42">
                  <c:v>3.7015989528000004</c:v>
                </c:pt>
                <c:pt idx="43">
                  <c:v>3.6894905610000004</c:v>
                </c:pt>
                <c:pt idx="44">
                  <c:v>3.6956349371000004</c:v>
                </c:pt>
                <c:pt idx="45">
                  <c:v>3.6848505600000001</c:v>
                </c:pt>
                <c:pt idx="46">
                  <c:v>3.6905135212000002</c:v>
                </c:pt>
                <c:pt idx="47">
                  <c:v>3.685499487</c:v>
                </c:pt>
                <c:pt idx="48">
                  <c:v>3.6870361330000003</c:v>
                </c:pt>
                <c:pt idx="49">
                  <c:v>3.688572019</c:v>
                </c:pt>
                <c:pt idx="50">
                  <c:v>3.6900896843000002</c:v>
                </c:pt>
                <c:pt idx="51">
                  <c:v>3.6916354403000002</c:v>
                </c:pt>
                <c:pt idx="52">
                  <c:v>3.6949849221000002</c:v>
                </c:pt>
                <c:pt idx="53">
                  <c:v>3.6965700085000002</c:v>
                </c:pt>
                <c:pt idx="54">
                  <c:v>3.6980884953000004</c:v>
                </c:pt>
                <c:pt idx="55">
                  <c:v>3.7002235718100001</c:v>
                </c:pt>
                <c:pt idx="56">
                  <c:v>3.6995306597800002</c:v>
                </c:pt>
                <c:pt idx="57">
                  <c:v>3.7004447758500003</c:v>
                </c:pt>
                <c:pt idx="58">
                  <c:v>3.6999276853230003</c:v>
                </c:pt>
                <c:pt idx="59">
                  <c:v>3.7009635883700001</c:v>
                </c:pt>
                <c:pt idx="60">
                  <c:v>3.7059203174000004</c:v>
                </c:pt>
                <c:pt idx="61">
                  <c:v>3.704398903</c:v>
                </c:pt>
                <c:pt idx="62">
                  <c:v>3.7028598259000001</c:v>
                </c:pt>
                <c:pt idx="63">
                  <c:v>3.7063521941000004</c:v>
                </c:pt>
                <c:pt idx="64">
                  <c:v>3.7057333277</c:v>
                </c:pt>
                <c:pt idx="65">
                  <c:v>3.7037960824000002</c:v>
                </c:pt>
                <c:pt idx="66">
                  <c:v>3.7055629757000004</c:v>
                </c:pt>
                <c:pt idx="67">
                  <c:v>3.7096337398000001</c:v>
                </c:pt>
                <c:pt idx="68">
                  <c:v>3.7176658340000004</c:v>
                </c:pt>
                <c:pt idx="69">
                  <c:v>3.7196115430000001</c:v>
                </c:pt>
                <c:pt idx="70">
                  <c:v>3.7169110220000001</c:v>
                </c:pt>
                <c:pt idx="71">
                  <c:v>3.7189225700000001</c:v>
                </c:pt>
                <c:pt idx="72">
                  <c:v>3.7220894500000004</c:v>
                </c:pt>
                <c:pt idx="73">
                  <c:v>3.7229704340000001</c:v>
                </c:pt>
                <c:pt idx="74">
                  <c:v>3.7243028160000002</c:v>
                </c:pt>
                <c:pt idx="75">
                  <c:v>3.725530118</c:v>
                </c:pt>
                <c:pt idx="76">
                  <c:v>3.7309263010000002</c:v>
                </c:pt>
                <c:pt idx="77">
                  <c:v>3.745046785</c:v>
                </c:pt>
                <c:pt idx="78">
                  <c:v>3.7530625630000003</c:v>
                </c:pt>
                <c:pt idx="79">
                  <c:v>3.7584474960000001</c:v>
                </c:pt>
                <c:pt idx="80">
                  <c:v>3.7741605890000001</c:v>
                </c:pt>
                <c:pt idx="81">
                  <c:v>3.789282193</c:v>
                </c:pt>
                <c:pt idx="82">
                  <c:v>3.8048657800000001</c:v>
                </c:pt>
                <c:pt idx="83">
                  <c:v>3.82832733</c:v>
                </c:pt>
                <c:pt idx="84">
                  <c:v>3.85115739</c:v>
                </c:pt>
                <c:pt idx="85">
                  <c:v>3.87869193</c:v>
                </c:pt>
                <c:pt idx="86">
                  <c:v>3.9154940000000003</c:v>
                </c:pt>
                <c:pt idx="87">
                  <c:v>3.9605928500000003</c:v>
                </c:pt>
                <c:pt idx="88">
                  <c:v>4.01987352</c:v>
                </c:pt>
                <c:pt idx="89">
                  <c:v>4.0899867700000003</c:v>
                </c:pt>
                <c:pt idx="90">
                  <c:v>4.1626033600000003</c:v>
                </c:pt>
                <c:pt idx="91">
                  <c:v>4.2398146900000002</c:v>
                </c:pt>
                <c:pt idx="92">
                  <c:v>4.3028811899999999</c:v>
                </c:pt>
                <c:pt idx="93">
                  <c:v>4.3318567000000003</c:v>
                </c:pt>
                <c:pt idx="94">
                  <c:v>4.3339077900000005</c:v>
                </c:pt>
                <c:pt idx="95">
                  <c:v>4.3118960099999999</c:v>
                </c:pt>
                <c:pt idx="96">
                  <c:v>4.2622530000000003</c:v>
                </c:pt>
                <c:pt idx="97">
                  <c:v>4.1957209300000002</c:v>
                </c:pt>
                <c:pt idx="98">
                  <c:v>4.1230189300000006</c:v>
                </c:pt>
                <c:pt idx="99">
                  <c:v>4.0409939800000005</c:v>
                </c:pt>
                <c:pt idx="100">
                  <c:v>3.9640882300000002</c:v>
                </c:pt>
                <c:pt idx="101">
                  <c:v>3.9062885899999999</c:v>
                </c:pt>
                <c:pt idx="102">
                  <c:v>3.8665977000000002</c:v>
                </c:pt>
                <c:pt idx="103">
                  <c:v>3.8353036200000004</c:v>
                </c:pt>
                <c:pt idx="104">
                  <c:v>3.8126552200000003</c:v>
                </c:pt>
                <c:pt idx="105">
                  <c:v>3.8005911000000001</c:v>
                </c:pt>
                <c:pt idx="106">
                  <c:v>3.7944089130000003</c:v>
                </c:pt>
                <c:pt idx="107">
                  <c:v>3.7832770600000001</c:v>
                </c:pt>
                <c:pt idx="108">
                  <c:v>3.7734699100000002</c:v>
                </c:pt>
                <c:pt idx="109">
                  <c:v>3.77330568</c:v>
                </c:pt>
                <c:pt idx="110">
                  <c:v>3.7719853430000003</c:v>
                </c:pt>
                <c:pt idx="111">
                  <c:v>3.768083845</c:v>
                </c:pt>
                <c:pt idx="112">
                  <c:v>3.7690598370000004</c:v>
                </c:pt>
                <c:pt idx="113">
                  <c:v>3.7774004520000002</c:v>
                </c:pt>
                <c:pt idx="114">
                  <c:v>3.7817436180000001</c:v>
                </c:pt>
                <c:pt idx="115">
                  <c:v>3.778821486</c:v>
                </c:pt>
                <c:pt idx="116">
                  <c:v>3.7846953490000002</c:v>
                </c:pt>
                <c:pt idx="117">
                  <c:v>3.7975239940000001</c:v>
                </c:pt>
                <c:pt idx="118">
                  <c:v>3.8019006400000004</c:v>
                </c:pt>
                <c:pt idx="119">
                  <c:v>3.8083983200000002</c:v>
                </c:pt>
                <c:pt idx="120">
                  <c:v>3.8204405400000003</c:v>
                </c:pt>
                <c:pt idx="121">
                  <c:v>3.8289354900000001</c:v>
                </c:pt>
                <c:pt idx="122">
                  <c:v>3.8343027600000004</c:v>
                </c:pt>
                <c:pt idx="123">
                  <c:v>3.8912017100000003</c:v>
                </c:pt>
                <c:pt idx="124">
                  <c:v>3.9721099300000002</c:v>
                </c:pt>
                <c:pt idx="125">
                  <c:v>4.0488327800000006</c:v>
                </c:pt>
                <c:pt idx="126">
                  <c:v>4.16188746</c:v>
                </c:pt>
                <c:pt idx="127">
                  <c:v>4.2806349600000004</c:v>
                </c:pt>
                <c:pt idx="128">
                  <c:v>4.4313719499999999</c:v>
                </c:pt>
                <c:pt idx="129">
                  <c:v>4.5670587999999999</c:v>
                </c:pt>
                <c:pt idx="130">
                  <c:v>4.6999875000000007</c:v>
                </c:pt>
                <c:pt idx="131">
                  <c:v>4.7783306000000003</c:v>
                </c:pt>
                <c:pt idx="132">
                  <c:v>4.8495533000000002</c:v>
                </c:pt>
                <c:pt idx="133">
                  <c:v>4.9362681000000004</c:v>
                </c:pt>
                <c:pt idx="134">
                  <c:v>4.8857286000000002</c:v>
                </c:pt>
                <c:pt idx="135">
                  <c:v>4.8254948000000004</c:v>
                </c:pt>
                <c:pt idx="136">
                  <c:v>4.8054418000000005</c:v>
                </c:pt>
                <c:pt idx="137">
                  <c:v>4.8058183000000003</c:v>
                </c:pt>
                <c:pt idx="138">
                  <c:v>4.7837677999999997</c:v>
                </c:pt>
                <c:pt idx="139">
                  <c:v>4.7497404999999997</c:v>
                </c:pt>
                <c:pt idx="140">
                  <c:v>4.7101090000000001</c:v>
                </c:pt>
                <c:pt idx="141">
                  <c:v>4.6821066</c:v>
                </c:pt>
                <c:pt idx="142">
                  <c:v>4.6655760100000006</c:v>
                </c:pt>
                <c:pt idx="143">
                  <c:v>4.6656921100000002</c:v>
                </c:pt>
                <c:pt idx="144">
                  <c:v>4.6603398700000005</c:v>
                </c:pt>
                <c:pt idx="145">
                  <c:v>4.6502881600000006</c:v>
                </c:pt>
                <c:pt idx="146">
                  <c:v>4.6297528799999998</c:v>
                </c:pt>
                <c:pt idx="147">
                  <c:v>4.6272633600000006</c:v>
                </c:pt>
                <c:pt idx="148">
                  <c:v>4.6379012399999997</c:v>
                </c:pt>
                <c:pt idx="149">
                  <c:v>4.6426656199999998</c:v>
                </c:pt>
                <c:pt idx="150">
                  <c:v>4.6464062100000003</c:v>
                </c:pt>
                <c:pt idx="151">
                  <c:v>4.6526652200000003</c:v>
                </c:pt>
                <c:pt idx="152">
                  <c:v>4.6613327099999999</c:v>
                </c:pt>
                <c:pt idx="153">
                  <c:v>4.6751323100000004</c:v>
                </c:pt>
                <c:pt idx="154">
                  <c:v>4.6856624</c:v>
                </c:pt>
                <c:pt idx="155">
                  <c:v>4.6978012500000004</c:v>
                </c:pt>
                <c:pt idx="156">
                  <c:v>4.7026684000000003</c:v>
                </c:pt>
                <c:pt idx="157">
                  <c:v>4.6987945199999999</c:v>
                </c:pt>
                <c:pt idx="158">
                  <c:v>4.6972426</c:v>
                </c:pt>
                <c:pt idx="159">
                  <c:v>4.7008695000000005</c:v>
                </c:pt>
                <c:pt idx="160">
                  <c:v>4.7154100000000003</c:v>
                </c:pt>
                <c:pt idx="161">
                  <c:v>4.7142284999999999</c:v>
                </c:pt>
                <c:pt idx="162">
                  <c:v>4.7212145999999997</c:v>
                </c:pt>
                <c:pt idx="163">
                  <c:v>4.7226030000000003</c:v>
                </c:pt>
                <c:pt idx="164">
                  <c:v>4.7236542000000004</c:v>
                </c:pt>
                <c:pt idx="165">
                  <c:v>4.7387215000000005</c:v>
                </c:pt>
                <c:pt idx="166">
                  <c:v>4.7415379</c:v>
                </c:pt>
                <c:pt idx="167">
                  <c:v>4.7395223</c:v>
                </c:pt>
                <c:pt idx="168">
                  <c:v>4.7435556000000005</c:v>
                </c:pt>
                <c:pt idx="169">
                  <c:v>4.749911</c:v>
                </c:pt>
                <c:pt idx="170">
                  <c:v>4.7499538000000001</c:v>
                </c:pt>
                <c:pt idx="171">
                  <c:v>4.7446596999999997</c:v>
                </c:pt>
                <c:pt idx="172">
                  <c:v>4.7404883</c:v>
                </c:pt>
                <c:pt idx="173">
                  <c:v>4.7335121000000004</c:v>
                </c:pt>
                <c:pt idx="174">
                  <c:v>4.7279461000000005</c:v>
                </c:pt>
                <c:pt idx="175">
                  <c:v>4.7197941999999999</c:v>
                </c:pt>
                <c:pt idx="176">
                  <c:v>4.7117664000000001</c:v>
                </c:pt>
                <c:pt idx="177">
                  <c:v>4.6961091499999998</c:v>
                </c:pt>
                <c:pt idx="178">
                  <c:v>4.6868218300000004</c:v>
                </c:pt>
                <c:pt idx="179">
                  <c:v>4.6798109500000002</c:v>
                </c:pt>
                <c:pt idx="180">
                  <c:v>4.6629562800000004</c:v>
                </c:pt>
                <c:pt idx="181">
                  <c:v>4.6405305200000004</c:v>
                </c:pt>
                <c:pt idx="182">
                  <c:v>4.61946031</c:v>
                </c:pt>
                <c:pt idx="183">
                  <c:v>4.6033713199999999</c:v>
                </c:pt>
                <c:pt idx="184">
                  <c:v>4.5923257800000004</c:v>
                </c:pt>
                <c:pt idx="185">
                  <c:v>4.5649678200000006</c:v>
                </c:pt>
                <c:pt idx="186">
                  <c:v>4.53901675</c:v>
                </c:pt>
                <c:pt idx="187">
                  <c:v>4.5133992000000003</c:v>
                </c:pt>
                <c:pt idx="188">
                  <c:v>4.4844122999999998</c:v>
                </c:pt>
                <c:pt idx="189">
                  <c:v>4.4612159199999999</c:v>
                </c:pt>
                <c:pt idx="190">
                  <c:v>4.4298030500000003</c:v>
                </c:pt>
                <c:pt idx="191">
                  <c:v>4.4007766100000003</c:v>
                </c:pt>
                <c:pt idx="192">
                  <c:v>4.36615632</c:v>
                </c:pt>
                <c:pt idx="193">
                  <c:v>4.3350012500000004</c:v>
                </c:pt>
                <c:pt idx="194">
                  <c:v>4.2986392499999999</c:v>
                </c:pt>
                <c:pt idx="195">
                  <c:v>4.2639960300000004</c:v>
                </c:pt>
                <c:pt idx="196">
                  <c:v>4.2286245999999998</c:v>
                </c:pt>
                <c:pt idx="197">
                  <c:v>4.1881093300000005</c:v>
                </c:pt>
                <c:pt idx="198">
                  <c:v>4.1472665400000004</c:v>
                </c:pt>
                <c:pt idx="199">
                  <c:v>4.1082676600000001</c:v>
                </c:pt>
                <c:pt idx="200">
                  <c:v>4.0640170300000005</c:v>
                </c:pt>
                <c:pt idx="201">
                  <c:v>4.0220294900000004</c:v>
                </c:pt>
                <c:pt idx="202">
                  <c:v>3.9820035800000002</c:v>
                </c:pt>
                <c:pt idx="203">
                  <c:v>3.9361617100000004</c:v>
                </c:pt>
                <c:pt idx="204">
                  <c:v>3.8859370200000001</c:v>
                </c:pt>
                <c:pt idx="205">
                  <c:v>3.8430708900000004</c:v>
                </c:pt>
                <c:pt idx="206">
                  <c:v>3.7944427030000001</c:v>
                </c:pt>
                <c:pt idx="207">
                  <c:v>3.7425931700000001</c:v>
                </c:pt>
                <c:pt idx="208">
                  <c:v>3.6921671486000003</c:v>
                </c:pt>
                <c:pt idx="209">
                  <c:v>3.6482639260000003</c:v>
                </c:pt>
                <c:pt idx="210">
                  <c:v>3.6136371410000003</c:v>
                </c:pt>
                <c:pt idx="211">
                  <c:v>3.6051628390000001</c:v>
                </c:pt>
              </c:numCache>
            </c:numRef>
          </c:yVal>
          <c:smooth val="0"/>
        </c:ser>
        <c:ser>
          <c:idx val="2"/>
          <c:order val="2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Sheet1!$A$2:$A$235</c:f>
              <c:numCache>
                <c:formatCode>General</c:formatCode>
                <c:ptCount val="234"/>
                <c:pt idx="0">
                  <c:v>5265.9003000000002</c:v>
                </c:pt>
                <c:pt idx="1">
                  <c:v>5270.9503999999997</c:v>
                </c:pt>
                <c:pt idx="2">
                  <c:v>5275.9996000000001</c:v>
                </c:pt>
                <c:pt idx="3">
                  <c:v>5281.0501000000004</c:v>
                </c:pt>
                <c:pt idx="4">
                  <c:v>5286.0996999999998</c:v>
                </c:pt>
                <c:pt idx="5">
                  <c:v>5291.1517000000003</c:v>
                </c:pt>
                <c:pt idx="6">
                  <c:v>5296.2003000000004</c:v>
                </c:pt>
                <c:pt idx="7">
                  <c:v>5301.2514000000001</c:v>
                </c:pt>
                <c:pt idx="8">
                  <c:v>5306.3001999999997</c:v>
                </c:pt>
                <c:pt idx="9">
                  <c:v>5311.3490000000002</c:v>
                </c:pt>
                <c:pt idx="10">
                  <c:v>5316.4013000000004</c:v>
                </c:pt>
                <c:pt idx="11">
                  <c:v>5321.45</c:v>
                </c:pt>
                <c:pt idx="12">
                  <c:v>5326.4997999999996</c:v>
                </c:pt>
                <c:pt idx="13">
                  <c:v>5331.5506999999998</c:v>
                </c:pt>
                <c:pt idx="14">
                  <c:v>5336.6003000000001</c:v>
                </c:pt>
                <c:pt idx="15">
                  <c:v>5341.6496999999999</c:v>
                </c:pt>
                <c:pt idx="16">
                  <c:v>5346.7</c:v>
                </c:pt>
                <c:pt idx="17">
                  <c:v>5351.7501000000002</c:v>
                </c:pt>
                <c:pt idx="18">
                  <c:v>5356.7999</c:v>
                </c:pt>
                <c:pt idx="19">
                  <c:v>5361.8494000000001</c:v>
                </c:pt>
                <c:pt idx="20">
                  <c:v>5366.9008999999996</c:v>
                </c:pt>
                <c:pt idx="21">
                  <c:v>5371.9507999999996</c:v>
                </c:pt>
                <c:pt idx="22">
                  <c:v>5377.0002999999997</c:v>
                </c:pt>
                <c:pt idx="23">
                  <c:v>5382.0493999999999</c:v>
                </c:pt>
                <c:pt idx="24">
                  <c:v>5387.1004000000003</c:v>
                </c:pt>
                <c:pt idx="25">
                  <c:v>5392.1496999999999</c:v>
                </c:pt>
                <c:pt idx="26">
                  <c:v>5397.1995999999999</c:v>
                </c:pt>
                <c:pt idx="27">
                  <c:v>5402.2502000000004</c:v>
                </c:pt>
                <c:pt idx="28">
                  <c:v>5407.2978000000003</c:v>
                </c:pt>
                <c:pt idx="29">
                  <c:v>5412.3495000000003</c:v>
                </c:pt>
                <c:pt idx="30">
                  <c:v>5417.4004999999997</c:v>
                </c:pt>
                <c:pt idx="31">
                  <c:v>5422.4507999999996</c:v>
                </c:pt>
                <c:pt idx="32">
                  <c:v>5427.5003999999999</c:v>
                </c:pt>
                <c:pt idx="33">
                  <c:v>5432.5505000000003</c:v>
                </c:pt>
                <c:pt idx="34">
                  <c:v>5437.5996999999998</c:v>
                </c:pt>
                <c:pt idx="35">
                  <c:v>5442.6504999999997</c:v>
                </c:pt>
                <c:pt idx="36">
                  <c:v>5447.6993000000002</c:v>
                </c:pt>
                <c:pt idx="37">
                  <c:v>5450.9008999999996</c:v>
                </c:pt>
                <c:pt idx="38">
                  <c:v>5451.91</c:v>
                </c:pt>
                <c:pt idx="39">
                  <c:v>5452.9193999999998</c:v>
                </c:pt>
                <c:pt idx="40">
                  <c:v>5453.9305000000004</c:v>
                </c:pt>
                <c:pt idx="41">
                  <c:v>5454.9395000000004</c:v>
                </c:pt>
                <c:pt idx="42">
                  <c:v>5455.9489999999996</c:v>
                </c:pt>
                <c:pt idx="43">
                  <c:v>5456.9601000000002</c:v>
                </c:pt>
                <c:pt idx="44">
                  <c:v>5457.9703</c:v>
                </c:pt>
                <c:pt idx="45">
                  <c:v>5458.9809999999998</c:v>
                </c:pt>
                <c:pt idx="46">
                  <c:v>5459.9895999999999</c:v>
                </c:pt>
                <c:pt idx="47">
                  <c:v>5460.8991999999998</c:v>
                </c:pt>
                <c:pt idx="48">
                  <c:v>5461.1016</c:v>
                </c:pt>
                <c:pt idx="49">
                  <c:v>5461.3038999999999</c:v>
                </c:pt>
                <c:pt idx="50">
                  <c:v>5461.5038000000004</c:v>
                </c:pt>
                <c:pt idx="51">
                  <c:v>5461.7074000000002</c:v>
                </c:pt>
                <c:pt idx="52">
                  <c:v>5461.9098000000004</c:v>
                </c:pt>
                <c:pt idx="53">
                  <c:v>5462.1135000000004</c:v>
                </c:pt>
                <c:pt idx="54">
                  <c:v>5462.3134</c:v>
                </c:pt>
                <c:pt idx="55">
                  <c:v>5462.5171</c:v>
                </c:pt>
                <c:pt idx="56">
                  <c:v>5462.7183999999997</c:v>
                </c:pt>
                <c:pt idx="57">
                  <c:v>5462.9183999999996</c:v>
                </c:pt>
                <c:pt idx="58">
                  <c:v>5463.1208999999999</c:v>
                </c:pt>
                <c:pt idx="59">
                  <c:v>5463.3221000000003</c:v>
                </c:pt>
                <c:pt idx="60">
                  <c:v>5463.5258999999996</c:v>
                </c:pt>
                <c:pt idx="61">
                  <c:v>5463.7284</c:v>
                </c:pt>
                <c:pt idx="62">
                  <c:v>5463.9297999999999</c:v>
                </c:pt>
                <c:pt idx="63">
                  <c:v>5464.1336000000001</c:v>
                </c:pt>
                <c:pt idx="64">
                  <c:v>5464.3337000000001</c:v>
                </c:pt>
                <c:pt idx="65">
                  <c:v>5464.5362999999998</c:v>
                </c:pt>
                <c:pt idx="66">
                  <c:v>5464.7389000000003</c:v>
                </c:pt>
                <c:pt idx="67">
                  <c:v>5464.9378999999999</c:v>
                </c:pt>
                <c:pt idx="68">
                  <c:v>5465.1418000000003</c:v>
                </c:pt>
                <c:pt idx="69">
                  <c:v>5465.3456999999999</c:v>
                </c:pt>
                <c:pt idx="70">
                  <c:v>5465.5459000000001</c:v>
                </c:pt>
                <c:pt idx="71">
                  <c:v>5465.7474000000002</c:v>
                </c:pt>
                <c:pt idx="72">
                  <c:v>5465.9489000000003</c:v>
                </c:pt>
                <c:pt idx="73">
                  <c:v>5466.1504000000004</c:v>
                </c:pt>
                <c:pt idx="74">
                  <c:v>5466.3531000000003</c:v>
                </c:pt>
                <c:pt idx="75">
                  <c:v>5466.5559000000003</c:v>
                </c:pt>
                <c:pt idx="76">
                  <c:v>5466.7561999999998</c:v>
                </c:pt>
                <c:pt idx="77">
                  <c:v>5466.9602000000004</c:v>
                </c:pt>
                <c:pt idx="78">
                  <c:v>5467.1606000000002</c:v>
                </c:pt>
                <c:pt idx="79">
                  <c:v>5467.3645999999999</c:v>
                </c:pt>
                <c:pt idx="80">
                  <c:v>5467.5663000000004</c:v>
                </c:pt>
                <c:pt idx="81">
                  <c:v>5467.7678999999998</c:v>
                </c:pt>
                <c:pt idx="82">
                  <c:v>5467.9695000000002</c:v>
                </c:pt>
                <c:pt idx="83">
                  <c:v>5468.1724000000004</c:v>
                </c:pt>
                <c:pt idx="84">
                  <c:v>5468.3741</c:v>
                </c:pt>
                <c:pt idx="85">
                  <c:v>5468.5757999999996</c:v>
                </c:pt>
                <c:pt idx="86">
                  <c:v>5468.7763000000004</c:v>
                </c:pt>
                <c:pt idx="87">
                  <c:v>5468.9804999999997</c:v>
                </c:pt>
                <c:pt idx="88">
                  <c:v>5469.1822000000002</c:v>
                </c:pt>
                <c:pt idx="89">
                  <c:v>5469.384</c:v>
                </c:pt>
                <c:pt idx="90">
                  <c:v>5469.5857999999998</c:v>
                </c:pt>
                <c:pt idx="91">
                  <c:v>5469.7862999999998</c:v>
                </c:pt>
                <c:pt idx="92">
                  <c:v>5469.9894000000004</c:v>
                </c:pt>
                <c:pt idx="93">
                  <c:v>5470.1923999999999</c:v>
                </c:pt>
                <c:pt idx="94">
                  <c:v>5470.3942999999999</c:v>
                </c:pt>
                <c:pt idx="95">
                  <c:v>5470.5973999999997</c:v>
                </c:pt>
                <c:pt idx="96">
                  <c:v>5470.7979999999998</c:v>
                </c:pt>
                <c:pt idx="97">
                  <c:v>5470.9998999999998</c:v>
                </c:pt>
                <c:pt idx="98">
                  <c:v>5471.2017999999998</c:v>
                </c:pt>
                <c:pt idx="99">
                  <c:v>5471.4049999999997</c:v>
                </c:pt>
                <c:pt idx="100">
                  <c:v>5471.6068999999998</c:v>
                </c:pt>
                <c:pt idx="101">
                  <c:v>5471.8076000000001</c:v>
                </c:pt>
                <c:pt idx="102">
                  <c:v>5472.0083999999997</c:v>
                </c:pt>
                <c:pt idx="103">
                  <c:v>5472.2139999999999</c:v>
                </c:pt>
                <c:pt idx="104">
                  <c:v>5472.4124000000002</c:v>
                </c:pt>
                <c:pt idx="105">
                  <c:v>5472.6156000000001</c:v>
                </c:pt>
                <c:pt idx="106">
                  <c:v>5472.8176000000003</c:v>
                </c:pt>
                <c:pt idx="107">
                  <c:v>5473.0185000000001</c:v>
                </c:pt>
                <c:pt idx="108">
                  <c:v>5473.2218000000003</c:v>
                </c:pt>
                <c:pt idx="109">
                  <c:v>5473.4237999999996</c:v>
                </c:pt>
                <c:pt idx="110">
                  <c:v>5473.6259</c:v>
                </c:pt>
                <c:pt idx="111">
                  <c:v>5473.8280999999997</c:v>
                </c:pt>
                <c:pt idx="112">
                  <c:v>5474.0302000000001</c:v>
                </c:pt>
                <c:pt idx="113">
                  <c:v>5474.2322999999997</c:v>
                </c:pt>
                <c:pt idx="114">
                  <c:v>5474.4345000000003</c:v>
                </c:pt>
                <c:pt idx="115">
                  <c:v>5474.6354000000001</c:v>
                </c:pt>
                <c:pt idx="116">
                  <c:v>5474.8375999999998</c:v>
                </c:pt>
                <c:pt idx="117">
                  <c:v>5475.0411000000004</c:v>
                </c:pt>
                <c:pt idx="118">
                  <c:v>5475.2407999999996</c:v>
                </c:pt>
                <c:pt idx="119">
                  <c:v>5475.4443000000001</c:v>
                </c:pt>
                <c:pt idx="120">
                  <c:v>5475.6477999999997</c:v>
                </c:pt>
                <c:pt idx="121">
                  <c:v>5475.8476000000001</c:v>
                </c:pt>
                <c:pt idx="122">
                  <c:v>5475.9993000000004</c:v>
                </c:pt>
                <c:pt idx="123">
                  <c:v>5477.0110000000004</c:v>
                </c:pt>
                <c:pt idx="124">
                  <c:v>5478.0194000000001</c:v>
                </c:pt>
                <c:pt idx="125">
                  <c:v>5479.0294000000004</c:v>
                </c:pt>
                <c:pt idx="126">
                  <c:v>5480.0397999999996</c:v>
                </c:pt>
                <c:pt idx="127">
                  <c:v>5481.0493999999999</c:v>
                </c:pt>
                <c:pt idx="128">
                  <c:v>5482.0594000000001</c:v>
                </c:pt>
                <c:pt idx="129">
                  <c:v>5483.0709999999999</c:v>
                </c:pt>
                <c:pt idx="130">
                  <c:v>5484.0793000000003</c:v>
                </c:pt>
                <c:pt idx="131">
                  <c:v>5485.0892000000003</c:v>
                </c:pt>
                <c:pt idx="132">
                  <c:v>5486.0995000000003</c:v>
                </c:pt>
                <c:pt idx="133">
                  <c:v>5489.1007</c:v>
                </c:pt>
                <c:pt idx="134">
                  <c:v>5492.1017000000002</c:v>
                </c:pt>
                <c:pt idx="135">
                  <c:v>5495.1</c:v>
                </c:pt>
                <c:pt idx="136">
                  <c:v>5498.1005999999998</c:v>
                </c:pt>
                <c:pt idx="137">
                  <c:v>5501.0996999999998</c:v>
                </c:pt>
                <c:pt idx="138">
                  <c:v>5504.0998</c:v>
                </c:pt>
                <c:pt idx="139">
                  <c:v>5507.0985000000001</c:v>
                </c:pt>
                <c:pt idx="140">
                  <c:v>5510.0994000000001</c:v>
                </c:pt>
                <c:pt idx="141">
                  <c:v>5513.0989</c:v>
                </c:pt>
                <c:pt idx="142">
                  <c:v>5516.1004999999996</c:v>
                </c:pt>
                <c:pt idx="143">
                  <c:v>5519.0995000000003</c:v>
                </c:pt>
                <c:pt idx="144">
                  <c:v>5522.0994000000001</c:v>
                </c:pt>
                <c:pt idx="145">
                  <c:v>5525.1003000000001</c:v>
                </c:pt>
                <c:pt idx="146">
                  <c:v>5528.0996999999998</c:v>
                </c:pt>
                <c:pt idx="147">
                  <c:v>5531.1000999999997</c:v>
                </c:pt>
                <c:pt idx="148">
                  <c:v>5534.1000999999997</c:v>
                </c:pt>
                <c:pt idx="149">
                  <c:v>5537.0986000000003</c:v>
                </c:pt>
                <c:pt idx="150">
                  <c:v>5540.0994000000001</c:v>
                </c:pt>
                <c:pt idx="151">
                  <c:v>5543.0985000000001</c:v>
                </c:pt>
                <c:pt idx="152">
                  <c:v>5546.1012000000001</c:v>
                </c:pt>
                <c:pt idx="153">
                  <c:v>5549.0996999999998</c:v>
                </c:pt>
                <c:pt idx="154">
                  <c:v>5552.1017000000002</c:v>
                </c:pt>
                <c:pt idx="155">
                  <c:v>5555.1009000000004</c:v>
                </c:pt>
                <c:pt idx="156">
                  <c:v>5558.0996999999998</c:v>
                </c:pt>
                <c:pt idx="157">
                  <c:v>5561.0994000000001</c:v>
                </c:pt>
                <c:pt idx="158">
                  <c:v>5564.1013000000003</c:v>
                </c:pt>
                <c:pt idx="159">
                  <c:v>5567.1003000000001</c:v>
                </c:pt>
                <c:pt idx="160">
                  <c:v>5570.0964000000004</c:v>
                </c:pt>
                <c:pt idx="161">
                  <c:v>5573.0985000000001</c:v>
                </c:pt>
                <c:pt idx="162">
                  <c:v>5576.0989</c:v>
                </c:pt>
                <c:pt idx="163">
                  <c:v>5579.0990000000002</c:v>
                </c:pt>
                <c:pt idx="164">
                  <c:v>5582.1</c:v>
                </c:pt>
                <c:pt idx="165">
                  <c:v>5585.1004999999996</c:v>
                </c:pt>
                <c:pt idx="166">
                  <c:v>5588.1005999999998</c:v>
                </c:pt>
                <c:pt idx="167">
                  <c:v>5591.0991000000004</c:v>
                </c:pt>
                <c:pt idx="168">
                  <c:v>5594.0996999999998</c:v>
                </c:pt>
                <c:pt idx="169">
                  <c:v>5597.0999000000002</c:v>
                </c:pt>
                <c:pt idx="170">
                  <c:v>5600.0995999999996</c:v>
                </c:pt>
                <c:pt idx="171">
                  <c:v>5603.1001999999999</c:v>
                </c:pt>
                <c:pt idx="172">
                  <c:v>5606.1004000000003</c:v>
                </c:pt>
                <c:pt idx="173">
                  <c:v>5609.0987999999998</c:v>
                </c:pt>
                <c:pt idx="174">
                  <c:v>5612.1005999999998</c:v>
                </c:pt>
                <c:pt idx="175">
                  <c:v>5615.0994000000001</c:v>
                </c:pt>
                <c:pt idx="176">
                  <c:v>5618.0990000000002</c:v>
                </c:pt>
                <c:pt idx="177">
                  <c:v>5621.0994000000001</c:v>
                </c:pt>
                <c:pt idx="178">
                  <c:v>5624.0994000000001</c:v>
                </c:pt>
                <c:pt idx="179">
                  <c:v>5627.1000999999997</c:v>
                </c:pt>
                <c:pt idx="180">
                  <c:v>5630.1017000000002</c:v>
                </c:pt>
                <c:pt idx="181">
                  <c:v>5633.1027999999997</c:v>
                </c:pt>
                <c:pt idx="182">
                  <c:v>5636.0981000000002</c:v>
                </c:pt>
                <c:pt idx="183">
                  <c:v>5639.0968000000003</c:v>
                </c:pt>
                <c:pt idx="184">
                  <c:v>5642.0977000000003</c:v>
                </c:pt>
                <c:pt idx="185">
                  <c:v>5645.1005999999998</c:v>
                </c:pt>
                <c:pt idx="186">
                  <c:v>5648.1004000000003</c:v>
                </c:pt>
                <c:pt idx="187">
                  <c:v>5651.0995999999996</c:v>
                </c:pt>
                <c:pt idx="188">
                  <c:v>5654.0995999999996</c:v>
                </c:pt>
                <c:pt idx="189">
                  <c:v>5657.1003000000001</c:v>
                </c:pt>
                <c:pt idx="190">
                  <c:v>5660.1004999999996</c:v>
                </c:pt>
                <c:pt idx="191">
                  <c:v>5663.1000999999997</c:v>
                </c:pt>
                <c:pt idx="192">
                  <c:v>5666.1004999999996</c:v>
                </c:pt>
                <c:pt idx="193">
                  <c:v>5669.1001999999999</c:v>
                </c:pt>
                <c:pt idx="194">
                  <c:v>5672.0994000000001</c:v>
                </c:pt>
                <c:pt idx="195">
                  <c:v>5675.0994000000001</c:v>
                </c:pt>
                <c:pt idx="196">
                  <c:v>5678.1013000000003</c:v>
                </c:pt>
                <c:pt idx="197">
                  <c:v>5681.1000999999997</c:v>
                </c:pt>
                <c:pt idx="198">
                  <c:v>5684.1008000000002</c:v>
                </c:pt>
                <c:pt idx="199">
                  <c:v>5687.0982999999997</c:v>
                </c:pt>
                <c:pt idx="200">
                  <c:v>5690.1004999999996</c:v>
                </c:pt>
                <c:pt idx="201">
                  <c:v>5693.0992999999999</c:v>
                </c:pt>
                <c:pt idx="202">
                  <c:v>5696.1001999999999</c:v>
                </c:pt>
                <c:pt idx="203">
                  <c:v>5699.1004999999996</c:v>
                </c:pt>
                <c:pt idx="204">
                  <c:v>5702.1000999999997</c:v>
                </c:pt>
                <c:pt idx="205">
                  <c:v>5705.0990000000002</c:v>
                </c:pt>
                <c:pt idx="206">
                  <c:v>5708.1</c:v>
                </c:pt>
                <c:pt idx="207">
                  <c:v>5711.1003000000001</c:v>
                </c:pt>
                <c:pt idx="208">
                  <c:v>5714.0999000000002</c:v>
                </c:pt>
                <c:pt idx="209">
                  <c:v>5717.1014999999998</c:v>
                </c:pt>
                <c:pt idx="210">
                  <c:v>5720.0996999999998</c:v>
                </c:pt>
                <c:pt idx="211">
                  <c:v>5720.8989000000001</c:v>
                </c:pt>
              </c:numCache>
            </c:numRef>
          </c:xVal>
          <c:yVal>
            <c:numRef>
              <c:f>Sheet1!$Q$2:$Q$213</c:f>
              <c:numCache>
                <c:formatCode>0.00E+00</c:formatCode>
                <c:ptCount val="212"/>
                <c:pt idx="0">
                  <c:v>3.71860429</c:v>
                </c:pt>
                <c:pt idx="1">
                  <c:v>3.6886501699999998</c:v>
                </c:pt>
                <c:pt idx="2">
                  <c:v>3.6639248499999999</c:v>
                </c:pt>
                <c:pt idx="3">
                  <c:v>3.64092408</c:v>
                </c:pt>
                <c:pt idx="4">
                  <c:v>3.61891447</c:v>
                </c:pt>
                <c:pt idx="5">
                  <c:v>3.59520799</c:v>
                </c:pt>
                <c:pt idx="6">
                  <c:v>3.5746330999999998</c:v>
                </c:pt>
                <c:pt idx="7">
                  <c:v>3.5552414699999999</c:v>
                </c:pt>
                <c:pt idx="8">
                  <c:v>3.5361755699999997</c:v>
                </c:pt>
                <c:pt idx="9">
                  <c:v>3.5193183599999998</c:v>
                </c:pt>
                <c:pt idx="10">
                  <c:v>3.5030468299999997</c:v>
                </c:pt>
                <c:pt idx="11">
                  <c:v>3.4877497379999998</c:v>
                </c:pt>
                <c:pt idx="12">
                  <c:v>3.4734980769999999</c:v>
                </c:pt>
                <c:pt idx="13">
                  <c:v>3.4615601229999999</c:v>
                </c:pt>
                <c:pt idx="14">
                  <c:v>3.4499580979999998</c:v>
                </c:pt>
                <c:pt idx="15">
                  <c:v>3.4399877169999997</c:v>
                </c:pt>
                <c:pt idx="16">
                  <c:v>3.4314009089999997</c:v>
                </c:pt>
                <c:pt idx="17">
                  <c:v>3.4234021879999998</c:v>
                </c:pt>
                <c:pt idx="18">
                  <c:v>3.416043261</c:v>
                </c:pt>
                <c:pt idx="19">
                  <c:v>3.4097502668999997</c:v>
                </c:pt>
                <c:pt idx="20">
                  <c:v>3.4043577608</c:v>
                </c:pt>
                <c:pt idx="21">
                  <c:v>3.4000716800439998</c:v>
                </c:pt>
                <c:pt idx="22">
                  <c:v>3.3961474160999998</c:v>
                </c:pt>
                <c:pt idx="23">
                  <c:v>3.3935634262000001</c:v>
                </c:pt>
                <c:pt idx="24">
                  <c:v>3.3914821380999998</c:v>
                </c:pt>
                <c:pt idx="25">
                  <c:v>3.3901478794999997</c:v>
                </c:pt>
                <c:pt idx="26">
                  <c:v>3.3894547099999999</c:v>
                </c:pt>
                <c:pt idx="27">
                  <c:v>3.3877560879999997</c:v>
                </c:pt>
                <c:pt idx="28">
                  <c:v>3.3872848589999998</c:v>
                </c:pt>
                <c:pt idx="29">
                  <c:v>3.3877339040000001</c:v>
                </c:pt>
                <c:pt idx="30">
                  <c:v>3.3885343679999997</c:v>
                </c:pt>
                <c:pt idx="31">
                  <c:v>3.389291718</c:v>
                </c:pt>
                <c:pt idx="32">
                  <c:v>3.3905864976999998</c:v>
                </c:pt>
                <c:pt idx="33">
                  <c:v>3.3925479796999998</c:v>
                </c:pt>
                <c:pt idx="34">
                  <c:v>3.3946039964999999</c:v>
                </c:pt>
                <c:pt idx="35">
                  <c:v>3.3971578571999999</c:v>
                </c:pt>
                <c:pt idx="36">
                  <c:v>3.4001250450999998</c:v>
                </c:pt>
                <c:pt idx="37">
                  <c:v>3.4017584421999998</c:v>
                </c:pt>
                <c:pt idx="38">
                  <c:v>3.4027468039</c:v>
                </c:pt>
                <c:pt idx="39">
                  <c:v>3.4036893260999999</c:v>
                </c:pt>
                <c:pt idx="40">
                  <c:v>3.4044969871999999</c:v>
                </c:pt>
                <c:pt idx="41">
                  <c:v>3.4054543293999999</c:v>
                </c:pt>
                <c:pt idx="42">
                  <c:v>3.4062646079999999</c:v>
                </c:pt>
                <c:pt idx="43">
                  <c:v>3.4073996942</c:v>
                </c:pt>
                <c:pt idx="44">
                  <c:v>3.4086292964</c:v>
                </c:pt>
                <c:pt idx="45">
                  <c:v>3.4096417887000001</c:v>
                </c:pt>
                <c:pt idx="46">
                  <c:v>3.4109034139999999</c:v>
                </c:pt>
                <c:pt idx="47">
                  <c:v>3.4123892149999997</c:v>
                </c:pt>
                <c:pt idx="48">
                  <c:v>3.4125860289999999</c:v>
                </c:pt>
                <c:pt idx="49">
                  <c:v>3.413084569</c:v>
                </c:pt>
                <c:pt idx="50">
                  <c:v>3.4135771939999997</c:v>
                </c:pt>
                <c:pt idx="51">
                  <c:v>3.4140185119999997</c:v>
                </c:pt>
                <c:pt idx="52">
                  <c:v>3.414404056</c:v>
                </c:pt>
                <c:pt idx="53">
                  <c:v>3.4148000549999997</c:v>
                </c:pt>
                <c:pt idx="54">
                  <c:v>3.4152989799999998</c:v>
                </c:pt>
                <c:pt idx="55">
                  <c:v>3.4158073889999998</c:v>
                </c:pt>
                <c:pt idx="56">
                  <c:v>3.4164096349999999</c:v>
                </c:pt>
                <c:pt idx="57">
                  <c:v>3.4170818199999999</c:v>
                </c:pt>
                <c:pt idx="58">
                  <c:v>3.417750136</c:v>
                </c:pt>
                <c:pt idx="59">
                  <c:v>3.4183076519999998</c:v>
                </c:pt>
                <c:pt idx="60">
                  <c:v>3.418872372</c:v>
                </c:pt>
                <c:pt idx="61">
                  <c:v>3.4196787779999998</c:v>
                </c:pt>
                <c:pt idx="62">
                  <c:v>3.4206203959999999</c:v>
                </c:pt>
                <c:pt idx="63">
                  <c:v>3.4215756069999999</c:v>
                </c:pt>
                <c:pt idx="64">
                  <c:v>3.4225255319999999</c:v>
                </c:pt>
                <c:pt idx="65">
                  <c:v>3.4234873239999999</c:v>
                </c:pt>
                <c:pt idx="66">
                  <c:v>3.424705683</c:v>
                </c:pt>
                <c:pt idx="67">
                  <c:v>3.4260187599999998</c:v>
                </c:pt>
                <c:pt idx="68">
                  <c:v>3.4274608519999998</c:v>
                </c:pt>
                <c:pt idx="69">
                  <c:v>3.4292801479999997</c:v>
                </c:pt>
                <c:pt idx="70">
                  <c:v>3.43106643</c:v>
                </c:pt>
                <c:pt idx="71">
                  <c:v>3.4334321759999997</c:v>
                </c:pt>
                <c:pt idx="72">
                  <c:v>3.4360073989999997</c:v>
                </c:pt>
                <c:pt idx="73">
                  <c:v>3.4388656129999999</c:v>
                </c:pt>
                <c:pt idx="74">
                  <c:v>3.4426011249999999</c:v>
                </c:pt>
                <c:pt idx="75">
                  <c:v>3.4463384809999997</c:v>
                </c:pt>
                <c:pt idx="76">
                  <c:v>3.4529278899999998</c:v>
                </c:pt>
                <c:pt idx="77">
                  <c:v>3.4604820809999999</c:v>
                </c:pt>
                <c:pt idx="78">
                  <c:v>3.4702557629999999</c:v>
                </c:pt>
                <c:pt idx="79">
                  <c:v>3.485665456</c:v>
                </c:pt>
                <c:pt idx="80">
                  <c:v>3.50090141</c:v>
                </c:pt>
                <c:pt idx="81">
                  <c:v>3.52476703</c:v>
                </c:pt>
                <c:pt idx="82">
                  <c:v>3.5503600999999998</c:v>
                </c:pt>
                <c:pt idx="83">
                  <c:v>3.5793899499999999</c:v>
                </c:pt>
                <c:pt idx="84">
                  <c:v>3.6141484500000001</c:v>
                </c:pt>
                <c:pt idx="85">
                  <c:v>3.6489069499999998</c:v>
                </c:pt>
                <c:pt idx="86">
                  <c:v>3.7102126699999998</c:v>
                </c:pt>
                <c:pt idx="87">
                  <c:v>3.77633726</c:v>
                </c:pt>
                <c:pt idx="88">
                  <c:v>3.8507857300000001</c:v>
                </c:pt>
                <c:pt idx="89">
                  <c:v>3.9386377499999998</c:v>
                </c:pt>
                <c:pt idx="90">
                  <c:v>4.0264897699999995</c:v>
                </c:pt>
                <c:pt idx="91">
                  <c:v>4.0559559900000002</c:v>
                </c:pt>
                <c:pt idx="92">
                  <c:v>4.0813738900000001</c:v>
                </c:pt>
                <c:pt idx="93">
                  <c:v>4.0665945699999995</c:v>
                </c:pt>
                <c:pt idx="94">
                  <c:v>4.0045287099999998</c:v>
                </c:pt>
                <c:pt idx="95">
                  <c:v>3.9420939599999998</c:v>
                </c:pt>
                <c:pt idx="96">
                  <c:v>3.8602148700000001</c:v>
                </c:pt>
                <c:pt idx="97">
                  <c:v>3.7776209600000001</c:v>
                </c:pt>
                <c:pt idx="98">
                  <c:v>3.71238497</c:v>
                </c:pt>
                <c:pt idx="99">
                  <c:v>3.66400931</c:v>
                </c:pt>
                <c:pt idx="100">
                  <c:v>3.61661374</c:v>
                </c:pt>
                <c:pt idx="101">
                  <c:v>3.5937573299999999</c:v>
                </c:pt>
                <c:pt idx="102">
                  <c:v>3.5708895300000001</c:v>
                </c:pt>
                <c:pt idx="103">
                  <c:v>3.5543464</c:v>
                </c:pt>
                <c:pt idx="104">
                  <c:v>3.5437419800000001</c:v>
                </c:pt>
                <c:pt idx="105">
                  <c:v>3.5334127099999999</c:v>
                </c:pt>
                <c:pt idx="106">
                  <c:v>3.5296821199999999</c:v>
                </c:pt>
                <c:pt idx="107">
                  <c:v>3.5259718499999999</c:v>
                </c:pt>
                <c:pt idx="108">
                  <c:v>3.52507795</c:v>
                </c:pt>
                <c:pt idx="109">
                  <c:v>3.5260226100000001</c:v>
                </c:pt>
                <c:pt idx="110">
                  <c:v>3.5272569799999998</c:v>
                </c:pt>
                <c:pt idx="111">
                  <c:v>3.5304348000000001</c:v>
                </c:pt>
                <c:pt idx="112">
                  <c:v>3.5336110499999998</c:v>
                </c:pt>
                <c:pt idx="113">
                  <c:v>3.5385758300000001</c:v>
                </c:pt>
                <c:pt idx="114">
                  <c:v>3.54448922</c:v>
                </c:pt>
                <c:pt idx="115">
                  <c:v>3.5507943499999999</c:v>
                </c:pt>
                <c:pt idx="116">
                  <c:v>3.55912154</c:v>
                </c:pt>
                <c:pt idx="117">
                  <c:v>3.5675022599999999</c:v>
                </c:pt>
                <c:pt idx="118">
                  <c:v>3.57649609</c:v>
                </c:pt>
                <c:pt idx="119">
                  <c:v>3.58600925</c:v>
                </c:pt>
                <c:pt idx="120">
                  <c:v>3.59579892</c:v>
                </c:pt>
                <c:pt idx="121">
                  <c:v>3.6063518000000001</c:v>
                </c:pt>
                <c:pt idx="122">
                  <c:v>3.6146944999999997</c:v>
                </c:pt>
                <c:pt idx="123">
                  <c:v>3.6748339999999997</c:v>
                </c:pt>
                <c:pt idx="124">
                  <c:v>3.7390270000000001</c:v>
                </c:pt>
                <c:pt idx="125">
                  <c:v>3.80226665</c:v>
                </c:pt>
                <c:pt idx="126">
                  <c:v>3.87659295</c:v>
                </c:pt>
                <c:pt idx="127">
                  <c:v>3.97182507</c:v>
                </c:pt>
                <c:pt idx="128">
                  <c:v>4.0824803699999999</c:v>
                </c:pt>
                <c:pt idx="129">
                  <c:v>4.2068067199999994</c:v>
                </c:pt>
                <c:pt idx="130">
                  <c:v>4.3168725400000003</c:v>
                </c:pt>
                <c:pt idx="131">
                  <c:v>4.3978843100000002</c:v>
                </c:pt>
                <c:pt idx="132">
                  <c:v>4.4486330000000001</c:v>
                </c:pt>
                <c:pt idx="133">
                  <c:v>4.4967106999999995</c:v>
                </c:pt>
                <c:pt idx="134">
                  <c:v>4.4831576999999996</c:v>
                </c:pt>
                <c:pt idx="135">
                  <c:v>4.5039498</c:v>
                </c:pt>
                <c:pt idx="136">
                  <c:v>4.5235849999999997</c:v>
                </c:pt>
                <c:pt idx="137">
                  <c:v>4.5461168999999995</c:v>
                </c:pt>
                <c:pt idx="138">
                  <c:v>4.5643963000000003</c:v>
                </c:pt>
                <c:pt idx="139">
                  <c:v>4.5617809999999999</c:v>
                </c:pt>
                <c:pt idx="140">
                  <c:v>4.5314915999999998</c:v>
                </c:pt>
                <c:pt idx="141">
                  <c:v>4.4992120999999994</c:v>
                </c:pt>
                <c:pt idx="142">
                  <c:v>4.4773719999999999</c:v>
                </c:pt>
                <c:pt idx="143">
                  <c:v>4.4604265999999999</c:v>
                </c:pt>
                <c:pt idx="144">
                  <c:v>4.4436374000000001</c:v>
                </c:pt>
                <c:pt idx="145">
                  <c:v>4.4170558999999994</c:v>
                </c:pt>
                <c:pt idx="146">
                  <c:v>4.3954791899999996</c:v>
                </c:pt>
                <c:pt idx="147">
                  <c:v>4.3828468100000002</c:v>
                </c:pt>
                <c:pt idx="148">
                  <c:v>4.3744266700000001</c:v>
                </c:pt>
                <c:pt idx="149">
                  <c:v>4.3693601800000001</c:v>
                </c:pt>
                <c:pt idx="150">
                  <c:v>4.3701734500000002</c:v>
                </c:pt>
                <c:pt idx="151">
                  <c:v>4.3748050200000002</c:v>
                </c:pt>
                <c:pt idx="152">
                  <c:v>4.3789455899999998</c:v>
                </c:pt>
                <c:pt idx="153">
                  <c:v>4.3823064399999998</c:v>
                </c:pt>
                <c:pt idx="154">
                  <c:v>4.3845890199999999</c:v>
                </c:pt>
                <c:pt idx="155">
                  <c:v>4.3897258499999996</c:v>
                </c:pt>
                <c:pt idx="156">
                  <c:v>4.39395633</c:v>
                </c:pt>
                <c:pt idx="157">
                  <c:v>4.3983210699999997</c:v>
                </c:pt>
                <c:pt idx="158">
                  <c:v>4.4004700000000003</c:v>
                </c:pt>
                <c:pt idx="159">
                  <c:v>4.4027653000000004</c:v>
                </c:pt>
                <c:pt idx="160">
                  <c:v>4.4064806999999995</c:v>
                </c:pt>
                <c:pt idx="161">
                  <c:v>4.4103805999999999</c:v>
                </c:pt>
                <c:pt idx="162">
                  <c:v>4.4149387999999998</c:v>
                </c:pt>
                <c:pt idx="163">
                  <c:v>4.4188554</c:v>
                </c:pt>
                <c:pt idx="164">
                  <c:v>4.4231946999999998</c:v>
                </c:pt>
                <c:pt idx="165">
                  <c:v>4.4278655000000002</c:v>
                </c:pt>
                <c:pt idx="166">
                  <c:v>4.4300765999999996</c:v>
                </c:pt>
                <c:pt idx="167">
                  <c:v>4.4320233</c:v>
                </c:pt>
                <c:pt idx="168">
                  <c:v>4.4335201</c:v>
                </c:pt>
                <c:pt idx="169">
                  <c:v>4.4353604000000004</c:v>
                </c:pt>
                <c:pt idx="170">
                  <c:v>4.4321598</c:v>
                </c:pt>
                <c:pt idx="171">
                  <c:v>4.4291947</c:v>
                </c:pt>
                <c:pt idx="172">
                  <c:v>4.4272425000000002</c:v>
                </c:pt>
                <c:pt idx="173">
                  <c:v>4.4230922000000001</c:v>
                </c:pt>
                <c:pt idx="174">
                  <c:v>4.4201060999999999</c:v>
                </c:pt>
                <c:pt idx="175">
                  <c:v>4.4160041000000003</c:v>
                </c:pt>
                <c:pt idx="176">
                  <c:v>4.4133031000000003</c:v>
                </c:pt>
                <c:pt idx="177">
                  <c:v>4.4102217000000001</c:v>
                </c:pt>
                <c:pt idx="178">
                  <c:v>4.4081270000000004</c:v>
                </c:pt>
                <c:pt idx="179">
                  <c:v>4.4044223999999996</c:v>
                </c:pt>
                <c:pt idx="180">
                  <c:v>4.4025958999999997</c:v>
                </c:pt>
                <c:pt idx="181">
                  <c:v>4.3999366999999996</c:v>
                </c:pt>
                <c:pt idx="182">
                  <c:v>4.3982580999999996</c:v>
                </c:pt>
                <c:pt idx="183">
                  <c:v>4.39788318</c:v>
                </c:pt>
                <c:pt idx="184">
                  <c:v>4.3969789700000002</c:v>
                </c:pt>
                <c:pt idx="185">
                  <c:v>4.3957098700000001</c:v>
                </c:pt>
                <c:pt idx="186">
                  <c:v>4.3941082800000002</c:v>
                </c:pt>
                <c:pt idx="187">
                  <c:v>4.3938151699999999</c:v>
                </c:pt>
                <c:pt idx="188">
                  <c:v>4.3948024500000002</c:v>
                </c:pt>
                <c:pt idx="189">
                  <c:v>4.3930682499999998</c:v>
                </c:pt>
                <c:pt idx="190">
                  <c:v>4.3920273600000002</c:v>
                </c:pt>
                <c:pt idx="191">
                  <c:v>4.3922207699999998</c:v>
                </c:pt>
                <c:pt idx="192">
                  <c:v>4.39082916</c:v>
                </c:pt>
                <c:pt idx="193">
                  <c:v>4.3899538900000001</c:v>
                </c:pt>
                <c:pt idx="194">
                  <c:v>4.38980646</c:v>
                </c:pt>
                <c:pt idx="195">
                  <c:v>4.3902239099999996</c:v>
                </c:pt>
                <c:pt idx="196">
                  <c:v>4.3903903900000003</c:v>
                </c:pt>
                <c:pt idx="197">
                  <c:v>4.3919980499999998</c:v>
                </c:pt>
                <c:pt idx="198">
                  <c:v>4.3928942400000004</c:v>
                </c:pt>
                <c:pt idx="199">
                  <c:v>4.3939910600000003</c:v>
                </c:pt>
                <c:pt idx="200">
                  <c:v>4.3950243000000002</c:v>
                </c:pt>
                <c:pt idx="201">
                  <c:v>4.3972655700000001</c:v>
                </c:pt>
                <c:pt idx="202">
                  <c:v>4.3981015699999997</c:v>
                </c:pt>
                <c:pt idx="203">
                  <c:v>4.4006254</c:v>
                </c:pt>
                <c:pt idx="204">
                  <c:v>4.4008409000000004</c:v>
                </c:pt>
                <c:pt idx="205">
                  <c:v>4.4004873</c:v>
                </c:pt>
                <c:pt idx="206">
                  <c:v>4.4007337</c:v>
                </c:pt>
                <c:pt idx="207">
                  <c:v>4.4017271000000004</c:v>
                </c:pt>
                <c:pt idx="208">
                  <c:v>4.40177</c:v>
                </c:pt>
                <c:pt idx="209">
                  <c:v>4.4020788</c:v>
                </c:pt>
                <c:pt idx="210">
                  <c:v>4.4037091999999998</c:v>
                </c:pt>
                <c:pt idx="211">
                  <c:v>4.4038066000000002</c:v>
                </c:pt>
              </c:numCache>
            </c:numRef>
          </c:yVal>
          <c:smooth val="0"/>
        </c:ser>
        <c:ser>
          <c:idx val="3"/>
          <c:order val="3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Sheet1!$A$2:$A$235</c:f>
              <c:numCache>
                <c:formatCode>General</c:formatCode>
                <c:ptCount val="234"/>
                <c:pt idx="0">
                  <c:v>5265.9003000000002</c:v>
                </c:pt>
                <c:pt idx="1">
                  <c:v>5270.9503999999997</c:v>
                </c:pt>
                <c:pt idx="2">
                  <c:v>5275.9996000000001</c:v>
                </c:pt>
                <c:pt idx="3">
                  <c:v>5281.0501000000004</c:v>
                </c:pt>
                <c:pt idx="4">
                  <c:v>5286.0996999999998</c:v>
                </c:pt>
                <c:pt idx="5">
                  <c:v>5291.1517000000003</c:v>
                </c:pt>
                <c:pt idx="6">
                  <c:v>5296.2003000000004</c:v>
                </c:pt>
                <c:pt idx="7">
                  <c:v>5301.2514000000001</c:v>
                </c:pt>
                <c:pt idx="8">
                  <c:v>5306.3001999999997</c:v>
                </c:pt>
                <c:pt idx="9">
                  <c:v>5311.3490000000002</c:v>
                </c:pt>
                <c:pt idx="10">
                  <c:v>5316.4013000000004</c:v>
                </c:pt>
                <c:pt idx="11">
                  <c:v>5321.45</c:v>
                </c:pt>
                <c:pt idx="12">
                  <c:v>5326.4997999999996</c:v>
                </c:pt>
                <c:pt idx="13">
                  <c:v>5331.5506999999998</c:v>
                </c:pt>
                <c:pt idx="14">
                  <c:v>5336.6003000000001</c:v>
                </c:pt>
                <c:pt idx="15">
                  <c:v>5341.6496999999999</c:v>
                </c:pt>
                <c:pt idx="16">
                  <c:v>5346.7</c:v>
                </c:pt>
                <c:pt idx="17">
                  <c:v>5351.7501000000002</c:v>
                </c:pt>
                <c:pt idx="18">
                  <c:v>5356.7999</c:v>
                </c:pt>
                <c:pt idx="19">
                  <c:v>5361.8494000000001</c:v>
                </c:pt>
                <c:pt idx="20">
                  <c:v>5366.9008999999996</c:v>
                </c:pt>
                <c:pt idx="21">
                  <c:v>5371.9507999999996</c:v>
                </c:pt>
                <c:pt idx="22">
                  <c:v>5377.0002999999997</c:v>
                </c:pt>
                <c:pt idx="23">
                  <c:v>5382.0493999999999</c:v>
                </c:pt>
                <c:pt idx="24">
                  <c:v>5387.1004000000003</c:v>
                </c:pt>
                <c:pt idx="25">
                  <c:v>5392.1496999999999</c:v>
                </c:pt>
                <c:pt idx="26">
                  <c:v>5397.1995999999999</c:v>
                </c:pt>
                <c:pt idx="27">
                  <c:v>5402.2502000000004</c:v>
                </c:pt>
                <c:pt idx="28">
                  <c:v>5407.2978000000003</c:v>
                </c:pt>
                <c:pt idx="29">
                  <c:v>5412.3495000000003</c:v>
                </c:pt>
                <c:pt idx="30">
                  <c:v>5417.4004999999997</c:v>
                </c:pt>
                <c:pt idx="31">
                  <c:v>5422.4507999999996</c:v>
                </c:pt>
                <c:pt idx="32">
                  <c:v>5427.5003999999999</c:v>
                </c:pt>
                <c:pt idx="33">
                  <c:v>5432.5505000000003</c:v>
                </c:pt>
                <c:pt idx="34">
                  <c:v>5437.5996999999998</c:v>
                </c:pt>
                <c:pt idx="35">
                  <c:v>5442.6504999999997</c:v>
                </c:pt>
                <c:pt idx="36">
                  <c:v>5447.6993000000002</c:v>
                </c:pt>
                <c:pt idx="37">
                  <c:v>5450.9008999999996</c:v>
                </c:pt>
                <c:pt idx="38">
                  <c:v>5451.91</c:v>
                </c:pt>
                <c:pt idx="39">
                  <c:v>5452.9193999999998</c:v>
                </c:pt>
                <c:pt idx="40">
                  <c:v>5453.9305000000004</c:v>
                </c:pt>
                <c:pt idx="41">
                  <c:v>5454.9395000000004</c:v>
                </c:pt>
                <c:pt idx="42">
                  <c:v>5455.9489999999996</c:v>
                </c:pt>
                <c:pt idx="43">
                  <c:v>5456.9601000000002</c:v>
                </c:pt>
                <c:pt idx="44">
                  <c:v>5457.9703</c:v>
                </c:pt>
                <c:pt idx="45">
                  <c:v>5458.9809999999998</c:v>
                </c:pt>
                <c:pt idx="46">
                  <c:v>5459.9895999999999</c:v>
                </c:pt>
                <c:pt idx="47">
                  <c:v>5460.8991999999998</c:v>
                </c:pt>
                <c:pt idx="48">
                  <c:v>5461.1016</c:v>
                </c:pt>
                <c:pt idx="49">
                  <c:v>5461.3038999999999</c:v>
                </c:pt>
                <c:pt idx="50">
                  <c:v>5461.5038000000004</c:v>
                </c:pt>
                <c:pt idx="51">
                  <c:v>5461.7074000000002</c:v>
                </c:pt>
                <c:pt idx="52">
                  <c:v>5461.9098000000004</c:v>
                </c:pt>
                <c:pt idx="53">
                  <c:v>5462.1135000000004</c:v>
                </c:pt>
                <c:pt idx="54">
                  <c:v>5462.3134</c:v>
                </c:pt>
                <c:pt idx="55">
                  <c:v>5462.5171</c:v>
                </c:pt>
                <c:pt idx="56">
                  <c:v>5462.7183999999997</c:v>
                </c:pt>
                <c:pt idx="57">
                  <c:v>5462.9183999999996</c:v>
                </c:pt>
                <c:pt idx="58">
                  <c:v>5463.1208999999999</c:v>
                </c:pt>
                <c:pt idx="59">
                  <c:v>5463.3221000000003</c:v>
                </c:pt>
                <c:pt idx="60">
                  <c:v>5463.5258999999996</c:v>
                </c:pt>
                <c:pt idx="61">
                  <c:v>5463.7284</c:v>
                </c:pt>
                <c:pt idx="62">
                  <c:v>5463.9297999999999</c:v>
                </c:pt>
                <c:pt idx="63">
                  <c:v>5464.1336000000001</c:v>
                </c:pt>
                <c:pt idx="64">
                  <c:v>5464.3337000000001</c:v>
                </c:pt>
                <c:pt idx="65">
                  <c:v>5464.5362999999998</c:v>
                </c:pt>
                <c:pt idx="66">
                  <c:v>5464.7389000000003</c:v>
                </c:pt>
                <c:pt idx="67">
                  <c:v>5464.9378999999999</c:v>
                </c:pt>
                <c:pt idx="68">
                  <c:v>5465.1418000000003</c:v>
                </c:pt>
                <c:pt idx="69">
                  <c:v>5465.3456999999999</c:v>
                </c:pt>
                <c:pt idx="70">
                  <c:v>5465.5459000000001</c:v>
                </c:pt>
                <c:pt idx="71">
                  <c:v>5465.7474000000002</c:v>
                </c:pt>
                <c:pt idx="72">
                  <c:v>5465.9489000000003</c:v>
                </c:pt>
                <c:pt idx="73">
                  <c:v>5466.1504000000004</c:v>
                </c:pt>
                <c:pt idx="74">
                  <c:v>5466.3531000000003</c:v>
                </c:pt>
                <c:pt idx="75">
                  <c:v>5466.5559000000003</c:v>
                </c:pt>
                <c:pt idx="76">
                  <c:v>5466.7561999999998</c:v>
                </c:pt>
                <c:pt idx="77">
                  <c:v>5466.9602000000004</c:v>
                </c:pt>
                <c:pt idx="78">
                  <c:v>5467.1606000000002</c:v>
                </c:pt>
                <c:pt idx="79">
                  <c:v>5467.3645999999999</c:v>
                </c:pt>
                <c:pt idx="80">
                  <c:v>5467.5663000000004</c:v>
                </c:pt>
                <c:pt idx="81">
                  <c:v>5467.7678999999998</c:v>
                </c:pt>
                <c:pt idx="82">
                  <c:v>5467.9695000000002</c:v>
                </c:pt>
                <c:pt idx="83">
                  <c:v>5468.1724000000004</c:v>
                </c:pt>
                <c:pt idx="84">
                  <c:v>5468.3741</c:v>
                </c:pt>
                <c:pt idx="85">
                  <c:v>5468.5757999999996</c:v>
                </c:pt>
                <c:pt idx="86">
                  <c:v>5468.7763000000004</c:v>
                </c:pt>
                <c:pt idx="87">
                  <c:v>5468.9804999999997</c:v>
                </c:pt>
                <c:pt idx="88">
                  <c:v>5469.1822000000002</c:v>
                </c:pt>
                <c:pt idx="89">
                  <c:v>5469.384</c:v>
                </c:pt>
                <c:pt idx="90">
                  <c:v>5469.5857999999998</c:v>
                </c:pt>
                <c:pt idx="91">
                  <c:v>5469.7862999999998</c:v>
                </c:pt>
                <c:pt idx="92">
                  <c:v>5469.9894000000004</c:v>
                </c:pt>
                <c:pt idx="93">
                  <c:v>5470.1923999999999</c:v>
                </c:pt>
                <c:pt idx="94">
                  <c:v>5470.3942999999999</c:v>
                </c:pt>
                <c:pt idx="95">
                  <c:v>5470.5973999999997</c:v>
                </c:pt>
                <c:pt idx="96">
                  <c:v>5470.7979999999998</c:v>
                </c:pt>
                <c:pt idx="97">
                  <c:v>5470.9998999999998</c:v>
                </c:pt>
                <c:pt idx="98">
                  <c:v>5471.2017999999998</c:v>
                </c:pt>
                <c:pt idx="99">
                  <c:v>5471.4049999999997</c:v>
                </c:pt>
                <c:pt idx="100">
                  <c:v>5471.6068999999998</c:v>
                </c:pt>
                <c:pt idx="101">
                  <c:v>5471.8076000000001</c:v>
                </c:pt>
                <c:pt idx="102">
                  <c:v>5472.0083999999997</c:v>
                </c:pt>
                <c:pt idx="103">
                  <c:v>5472.2139999999999</c:v>
                </c:pt>
                <c:pt idx="104">
                  <c:v>5472.4124000000002</c:v>
                </c:pt>
                <c:pt idx="105">
                  <c:v>5472.6156000000001</c:v>
                </c:pt>
                <c:pt idx="106">
                  <c:v>5472.8176000000003</c:v>
                </c:pt>
                <c:pt idx="107">
                  <c:v>5473.0185000000001</c:v>
                </c:pt>
                <c:pt idx="108">
                  <c:v>5473.2218000000003</c:v>
                </c:pt>
                <c:pt idx="109">
                  <c:v>5473.4237999999996</c:v>
                </c:pt>
                <c:pt idx="110">
                  <c:v>5473.6259</c:v>
                </c:pt>
                <c:pt idx="111">
                  <c:v>5473.8280999999997</c:v>
                </c:pt>
                <c:pt idx="112">
                  <c:v>5474.0302000000001</c:v>
                </c:pt>
                <c:pt idx="113">
                  <c:v>5474.2322999999997</c:v>
                </c:pt>
                <c:pt idx="114">
                  <c:v>5474.4345000000003</c:v>
                </c:pt>
                <c:pt idx="115">
                  <c:v>5474.6354000000001</c:v>
                </c:pt>
                <c:pt idx="116">
                  <c:v>5474.8375999999998</c:v>
                </c:pt>
                <c:pt idx="117">
                  <c:v>5475.0411000000004</c:v>
                </c:pt>
                <c:pt idx="118">
                  <c:v>5475.2407999999996</c:v>
                </c:pt>
                <c:pt idx="119">
                  <c:v>5475.4443000000001</c:v>
                </c:pt>
                <c:pt idx="120">
                  <c:v>5475.6477999999997</c:v>
                </c:pt>
                <c:pt idx="121">
                  <c:v>5475.8476000000001</c:v>
                </c:pt>
                <c:pt idx="122">
                  <c:v>5475.9993000000004</c:v>
                </c:pt>
                <c:pt idx="123">
                  <c:v>5477.0110000000004</c:v>
                </c:pt>
                <c:pt idx="124">
                  <c:v>5478.0194000000001</c:v>
                </c:pt>
                <c:pt idx="125">
                  <c:v>5479.0294000000004</c:v>
                </c:pt>
                <c:pt idx="126">
                  <c:v>5480.0397999999996</c:v>
                </c:pt>
                <c:pt idx="127">
                  <c:v>5481.0493999999999</c:v>
                </c:pt>
                <c:pt idx="128">
                  <c:v>5482.0594000000001</c:v>
                </c:pt>
                <c:pt idx="129">
                  <c:v>5483.0709999999999</c:v>
                </c:pt>
                <c:pt idx="130">
                  <c:v>5484.0793000000003</c:v>
                </c:pt>
                <c:pt idx="131">
                  <c:v>5485.0892000000003</c:v>
                </c:pt>
                <c:pt idx="132">
                  <c:v>5486.0995000000003</c:v>
                </c:pt>
                <c:pt idx="133">
                  <c:v>5489.1007</c:v>
                </c:pt>
                <c:pt idx="134">
                  <c:v>5492.1017000000002</c:v>
                </c:pt>
                <c:pt idx="135">
                  <c:v>5495.1</c:v>
                </c:pt>
                <c:pt idx="136">
                  <c:v>5498.1005999999998</c:v>
                </c:pt>
                <c:pt idx="137">
                  <c:v>5501.0996999999998</c:v>
                </c:pt>
                <c:pt idx="138">
                  <c:v>5504.0998</c:v>
                </c:pt>
                <c:pt idx="139">
                  <c:v>5507.0985000000001</c:v>
                </c:pt>
                <c:pt idx="140">
                  <c:v>5510.0994000000001</c:v>
                </c:pt>
                <c:pt idx="141">
                  <c:v>5513.0989</c:v>
                </c:pt>
                <c:pt idx="142">
                  <c:v>5516.1004999999996</c:v>
                </c:pt>
                <c:pt idx="143">
                  <c:v>5519.0995000000003</c:v>
                </c:pt>
                <c:pt idx="144">
                  <c:v>5522.0994000000001</c:v>
                </c:pt>
                <c:pt idx="145">
                  <c:v>5525.1003000000001</c:v>
                </c:pt>
                <c:pt idx="146">
                  <c:v>5528.0996999999998</c:v>
                </c:pt>
                <c:pt idx="147">
                  <c:v>5531.1000999999997</c:v>
                </c:pt>
                <c:pt idx="148">
                  <c:v>5534.1000999999997</c:v>
                </c:pt>
                <c:pt idx="149">
                  <c:v>5537.0986000000003</c:v>
                </c:pt>
                <c:pt idx="150">
                  <c:v>5540.0994000000001</c:v>
                </c:pt>
                <c:pt idx="151">
                  <c:v>5543.0985000000001</c:v>
                </c:pt>
                <c:pt idx="152">
                  <c:v>5546.1012000000001</c:v>
                </c:pt>
                <c:pt idx="153">
                  <c:v>5549.0996999999998</c:v>
                </c:pt>
                <c:pt idx="154">
                  <c:v>5552.1017000000002</c:v>
                </c:pt>
                <c:pt idx="155">
                  <c:v>5555.1009000000004</c:v>
                </c:pt>
                <c:pt idx="156">
                  <c:v>5558.0996999999998</c:v>
                </c:pt>
                <c:pt idx="157">
                  <c:v>5561.0994000000001</c:v>
                </c:pt>
                <c:pt idx="158">
                  <c:v>5564.1013000000003</c:v>
                </c:pt>
                <c:pt idx="159">
                  <c:v>5567.1003000000001</c:v>
                </c:pt>
                <c:pt idx="160">
                  <c:v>5570.0964000000004</c:v>
                </c:pt>
                <c:pt idx="161">
                  <c:v>5573.0985000000001</c:v>
                </c:pt>
                <c:pt idx="162">
                  <c:v>5576.0989</c:v>
                </c:pt>
                <c:pt idx="163">
                  <c:v>5579.0990000000002</c:v>
                </c:pt>
                <c:pt idx="164">
                  <c:v>5582.1</c:v>
                </c:pt>
                <c:pt idx="165">
                  <c:v>5585.1004999999996</c:v>
                </c:pt>
                <c:pt idx="166">
                  <c:v>5588.1005999999998</c:v>
                </c:pt>
                <c:pt idx="167">
                  <c:v>5591.0991000000004</c:v>
                </c:pt>
                <c:pt idx="168">
                  <c:v>5594.0996999999998</c:v>
                </c:pt>
                <c:pt idx="169">
                  <c:v>5597.0999000000002</c:v>
                </c:pt>
                <c:pt idx="170">
                  <c:v>5600.0995999999996</c:v>
                </c:pt>
                <c:pt idx="171">
                  <c:v>5603.1001999999999</c:v>
                </c:pt>
                <c:pt idx="172">
                  <c:v>5606.1004000000003</c:v>
                </c:pt>
                <c:pt idx="173">
                  <c:v>5609.0987999999998</c:v>
                </c:pt>
                <c:pt idx="174">
                  <c:v>5612.1005999999998</c:v>
                </c:pt>
                <c:pt idx="175">
                  <c:v>5615.0994000000001</c:v>
                </c:pt>
                <c:pt idx="176">
                  <c:v>5618.0990000000002</c:v>
                </c:pt>
                <c:pt idx="177">
                  <c:v>5621.0994000000001</c:v>
                </c:pt>
                <c:pt idx="178">
                  <c:v>5624.0994000000001</c:v>
                </c:pt>
                <c:pt idx="179">
                  <c:v>5627.1000999999997</c:v>
                </c:pt>
                <c:pt idx="180">
                  <c:v>5630.1017000000002</c:v>
                </c:pt>
                <c:pt idx="181">
                  <c:v>5633.1027999999997</c:v>
                </c:pt>
                <c:pt idx="182">
                  <c:v>5636.0981000000002</c:v>
                </c:pt>
                <c:pt idx="183">
                  <c:v>5639.0968000000003</c:v>
                </c:pt>
                <c:pt idx="184">
                  <c:v>5642.0977000000003</c:v>
                </c:pt>
                <c:pt idx="185">
                  <c:v>5645.1005999999998</c:v>
                </c:pt>
                <c:pt idx="186">
                  <c:v>5648.1004000000003</c:v>
                </c:pt>
                <c:pt idx="187">
                  <c:v>5651.0995999999996</c:v>
                </c:pt>
                <c:pt idx="188">
                  <c:v>5654.0995999999996</c:v>
                </c:pt>
                <c:pt idx="189">
                  <c:v>5657.1003000000001</c:v>
                </c:pt>
                <c:pt idx="190">
                  <c:v>5660.1004999999996</c:v>
                </c:pt>
                <c:pt idx="191">
                  <c:v>5663.1000999999997</c:v>
                </c:pt>
                <c:pt idx="192">
                  <c:v>5666.1004999999996</c:v>
                </c:pt>
                <c:pt idx="193">
                  <c:v>5669.1001999999999</c:v>
                </c:pt>
                <c:pt idx="194">
                  <c:v>5672.0994000000001</c:v>
                </c:pt>
                <c:pt idx="195">
                  <c:v>5675.0994000000001</c:v>
                </c:pt>
                <c:pt idx="196">
                  <c:v>5678.1013000000003</c:v>
                </c:pt>
                <c:pt idx="197">
                  <c:v>5681.1000999999997</c:v>
                </c:pt>
                <c:pt idx="198">
                  <c:v>5684.1008000000002</c:v>
                </c:pt>
                <c:pt idx="199">
                  <c:v>5687.0982999999997</c:v>
                </c:pt>
                <c:pt idx="200">
                  <c:v>5690.1004999999996</c:v>
                </c:pt>
                <c:pt idx="201">
                  <c:v>5693.0992999999999</c:v>
                </c:pt>
                <c:pt idx="202">
                  <c:v>5696.1001999999999</c:v>
                </c:pt>
                <c:pt idx="203">
                  <c:v>5699.1004999999996</c:v>
                </c:pt>
                <c:pt idx="204">
                  <c:v>5702.1000999999997</c:v>
                </c:pt>
                <c:pt idx="205">
                  <c:v>5705.0990000000002</c:v>
                </c:pt>
                <c:pt idx="206">
                  <c:v>5708.1</c:v>
                </c:pt>
                <c:pt idx="207">
                  <c:v>5711.1003000000001</c:v>
                </c:pt>
                <c:pt idx="208">
                  <c:v>5714.0999000000002</c:v>
                </c:pt>
                <c:pt idx="209">
                  <c:v>5717.1014999999998</c:v>
                </c:pt>
                <c:pt idx="210">
                  <c:v>5720.0996999999998</c:v>
                </c:pt>
                <c:pt idx="211">
                  <c:v>5720.8989000000001</c:v>
                </c:pt>
              </c:numCache>
            </c:numRef>
          </c:xVal>
          <c:yVal>
            <c:numRef>
              <c:f>Sheet1!$R$2:$R$213</c:f>
              <c:numCache>
                <c:formatCode>0.00E+00</c:formatCode>
                <c:ptCount val="212"/>
                <c:pt idx="0">
                  <c:v>4.5657692999999995</c:v>
                </c:pt>
                <c:pt idx="1">
                  <c:v>4.4464532000000005</c:v>
                </c:pt>
                <c:pt idx="2">
                  <c:v>4.3199655999999997</c:v>
                </c:pt>
                <c:pt idx="3">
                  <c:v>4.1881858999999997</c:v>
                </c:pt>
                <c:pt idx="4">
                  <c:v>4.0847259000000005</c:v>
                </c:pt>
                <c:pt idx="5">
                  <c:v>3.9915950000000002</c:v>
                </c:pt>
                <c:pt idx="6">
                  <c:v>3.8807942</c:v>
                </c:pt>
                <c:pt idx="7">
                  <c:v>3.7856173000000002</c:v>
                </c:pt>
                <c:pt idx="8">
                  <c:v>3.69326825</c:v>
                </c:pt>
                <c:pt idx="9">
                  <c:v>3.6083372799999998</c:v>
                </c:pt>
                <c:pt idx="10">
                  <c:v>3.5175260599999998</c:v>
                </c:pt>
                <c:pt idx="11">
                  <c:v>3.4397177299999999</c:v>
                </c:pt>
                <c:pt idx="12">
                  <c:v>3.3663852199999997</c:v>
                </c:pt>
                <c:pt idx="13">
                  <c:v>3.3089326400000001</c:v>
                </c:pt>
                <c:pt idx="14">
                  <c:v>3.2407015399999999</c:v>
                </c:pt>
                <c:pt idx="15">
                  <c:v>3.1876485799999998</c:v>
                </c:pt>
                <c:pt idx="16">
                  <c:v>3.1289952899999998</c:v>
                </c:pt>
                <c:pt idx="17">
                  <c:v>3.07880339</c:v>
                </c:pt>
                <c:pt idx="18">
                  <c:v>3.0378740400000002</c:v>
                </c:pt>
                <c:pt idx="19">
                  <c:v>2.9960982299999999</c:v>
                </c:pt>
                <c:pt idx="20">
                  <c:v>2.95820711</c:v>
                </c:pt>
                <c:pt idx="21">
                  <c:v>2.9303468700000002</c:v>
                </c:pt>
                <c:pt idx="22">
                  <c:v>2.8998210499999999</c:v>
                </c:pt>
                <c:pt idx="23">
                  <c:v>2.8697057699999999</c:v>
                </c:pt>
                <c:pt idx="24">
                  <c:v>2.85495265</c:v>
                </c:pt>
                <c:pt idx="25">
                  <c:v>2.830808545</c:v>
                </c:pt>
                <c:pt idx="26">
                  <c:v>2.815315107</c:v>
                </c:pt>
                <c:pt idx="27">
                  <c:v>2.79818422</c:v>
                </c:pt>
                <c:pt idx="28">
                  <c:v>2.7855717250000001</c:v>
                </c:pt>
                <c:pt idx="29">
                  <c:v>2.7769518720000002</c:v>
                </c:pt>
                <c:pt idx="30">
                  <c:v>2.7651572889999998</c:v>
                </c:pt>
                <c:pt idx="31">
                  <c:v>2.7571115537000002</c:v>
                </c:pt>
                <c:pt idx="32">
                  <c:v>2.7510295519999999</c:v>
                </c:pt>
                <c:pt idx="33">
                  <c:v>2.7469358096000001</c:v>
                </c:pt>
                <c:pt idx="34">
                  <c:v>2.7445922742</c:v>
                </c:pt>
                <c:pt idx="35">
                  <c:v>2.7421461655999999</c:v>
                </c:pt>
                <c:pt idx="36">
                  <c:v>2.7415166804000002</c:v>
                </c:pt>
                <c:pt idx="37">
                  <c:v>2.7445860579999999</c:v>
                </c:pt>
                <c:pt idx="38">
                  <c:v>2.7505626669400001</c:v>
                </c:pt>
                <c:pt idx="39">
                  <c:v>2.7516214959999998</c:v>
                </c:pt>
                <c:pt idx="40">
                  <c:v>2.7499846057189998</c:v>
                </c:pt>
                <c:pt idx="41">
                  <c:v>2.7478548675000001</c:v>
                </c:pt>
                <c:pt idx="42">
                  <c:v>2.7500155156999999</c:v>
                </c:pt>
                <c:pt idx="43">
                  <c:v>2.7529621603000001</c:v>
                </c:pt>
                <c:pt idx="44">
                  <c:v>2.7587151018</c:v>
                </c:pt>
                <c:pt idx="45">
                  <c:v>2.7576341937</c:v>
                </c:pt>
                <c:pt idx="46">
                  <c:v>2.7564685166</c:v>
                </c:pt>
                <c:pt idx="47">
                  <c:v>2.7572933920999998</c:v>
                </c:pt>
                <c:pt idx="48">
                  <c:v>2.7579056962999999</c:v>
                </c:pt>
                <c:pt idx="49">
                  <c:v>2.7575432305000001</c:v>
                </c:pt>
                <c:pt idx="50">
                  <c:v>2.7553603298999998</c:v>
                </c:pt>
                <c:pt idx="51">
                  <c:v>2.7549711851000001</c:v>
                </c:pt>
                <c:pt idx="52">
                  <c:v>2.7594884403000002</c:v>
                </c:pt>
                <c:pt idx="53">
                  <c:v>2.7568278720000001</c:v>
                </c:pt>
                <c:pt idx="54">
                  <c:v>2.7596019620000001</c:v>
                </c:pt>
                <c:pt idx="55">
                  <c:v>2.7594870817000001</c:v>
                </c:pt>
                <c:pt idx="56">
                  <c:v>2.7565683750000001</c:v>
                </c:pt>
                <c:pt idx="57">
                  <c:v>2.760917579</c:v>
                </c:pt>
                <c:pt idx="58">
                  <c:v>2.7585485193000001</c:v>
                </c:pt>
                <c:pt idx="59">
                  <c:v>2.7620033199999998</c:v>
                </c:pt>
                <c:pt idx="60">
                  <c:v>2.7593744964</c:v>
                </c:pt>
                <c:pt idx="61">
                  <c:v>2.7629069780000002</c:v>
                </c:pt>
                <c:pt idx="62">
                  <c:v>2.7608661589999999</c:v>
                </c:pt>
                <c:pt idx="63">
                  <c:v>2.765872345</c:v>
                </c:pt>
                <c:pt idx="64">
                  <c:v>2.7658415760000001</c:v>
                </c:pt>
                <c:pt idx="65">
                  <c:v>2.7654416300000002</c:v>
                </c:pt>
                <c:pt idx="66">
                  <c:v>2.7652986949999998</c:v>
                </c:pt>
                <c:pt idx="67">
                  <c:v>2.7677809290000002</c:v>
                </c:pt>
                <c:pt idx="68">
                  <c:v>2.7686166590000001</c:v>
                </c:pt>
                <c:pt idx="69">
                  <c:v>2.7719774990000001</c:v>
                </c:pt>
                <c:pt idx="70">
                  <c:v>2.7749687089999999</c:v>
                </c:pt>
                <c:pt idx="71">
                  <c:v>2.7743854840000002</c:v>
                </c:pt>
                <c:pt idx="72">
                  <c:v>2.7807618679999999</c:v>
                </c:pt>
                <c:pt idx="73">
                  <c:v>2.7816864849999998</c:v>
                </c:pt>
                <c:pt idx="74">
                  <c:v>2.7842411130000002</c:v>
                </c:pt>
                <c:pt idx="75">
                  <c:v>2.7878256829999999</c:v>
                </c:pt>
                <c:pt idx="76">
                  <c:v>2.7907199770000002</c:v>
                </c:pt>
                <c:pt idx="77">
                  <c:v>2.7975951339999998</c:v>
                </c:pt>
                <c:pt idx="78">
                  <c:v>2.8107686140000001</c:v>
                </c:pt>
                <c:pt idx="79">
                  <c:v>2.8250834450000002</c:v>
                </c:pt>
                <c:pt idx="80">
                  <c:v>2.8413025489999999</c:v>
                </c:pt>
                <c:pt idx="81">
                  <c:v>2.8612319799999999</c:v>
                </c:pt>
                <c:pt idx="82">
                  <c:v>2.8873981400000002</c:v>
                </c:pt>
                <c:pt idx="83">
                  <c:v>2.9187845000000001</c:v>
                </c:pt>
                <c:pt idx="84">
                  <c:v>2.9476528900000001</c:v>
                </c:pt>
                <c:pt idx="85">
                  <c:v>2.9865101599999999</c:v>
                </c:pt>
                <c:pt idx="86">
                  <c:v>3.0422281600000001</c:v>
                </c:pt>
                <c:pt idx="87">
                  <c:v>3.1132257800000001</c:v>
                </c:pt>
                <c:pt idx="88">
                  <c:v>3.2035608400000002</c:v>
                </c:pt>
                <c:pt idx="89">
                  <c:v>3.3092903200000001</c:v>
                </c:pt>
                <c:pt idx="90">
                  <c:v>3.41359601</c:v>
                </c:pt>
                <c:pt idx="91">
                  <c:v>3.49381926</c:v>
                </c:pt>
                <c:pt idx="92">
                  <c:v>3.5322748399999999</c:v>
                </c:pt>
                <c:pt idx="93">
                  <c:v>3.5215720299999997</c:v>
                </c:pt>
                <c:pt idx="94">
                  <c:v>3.4520141500000001</c:v>
                </c:pt>
                <c:pt idx="95">
                  <c:v>3.3403537600000002</c:v>
                </c:pt>
                <c:pt idx="96">
                  <c:v>3.2248064699999999</c:v>
                </c:pt>
                <c:pt idx="97">
                  <c:v>3.1229215400000001</c:v>
                </c:pt>
                <c:pt idx="98">
                  <c:v>3.04459371</c:v>
                </c:pt>
                <c:pt idx="99">
                  <c:v>2.9923171100000001</c:v>
                </c:pt>
                <c:pt idx="100">
                  <c:v>2.9524005099999999</c:v>
                </c:pt>
                <c:pt idx="101">
                  <c:v>2.91879694</c:v>
                </c:pt>
                <c:pt idx="102">
                  <c:v>2.8954989599999998</c:v>
                </c:pt>
                <c:pt idx="103">
                  <c:v>2.8804528700000001</c:v>
                </c:pt>
                <c:pt idx="104">
                  <c:v>2.87179911</c:v>
                </c:pt>
                <c:pt idx="105">
                  <c:v>2.8644549399999999</c:v>
                </c:pt>
                <c:pt idx="106">
                  <c:v>2.8588933499999998</c:v>
                </c:pt>
                <c:pt idx="107">
                  <c:v>2.8547496200000002</c:v>
                </c:pt>
                <c:pt idx="108">
                  <c:v>2.8551355200000001</c:v>
                </c:pt>
                <c:pt idx="109">
                  <c:v>2.85371672</c:v>
                </c:pt>
                <c:pt idx="110">
                  <c:v>2.8547638399999999</c:v>
                </c:pt>
                <c:pt idx="111">
                  <c:v>2.8595092900000001</c:v>
                </c:pt>
                <c:pt idx="112">
                  <c:v>2.8628352600000002</c:v>
                </c:pt>
                <c:pt idx="113">
                  <c:v>2.8678759299999999</c:v>
                </c:pt>
                <c:pt idx="114">
                  <c:v>2.87451357</c:v>
                </c:pt>
                <c:pt idx="115">
                  <c:v>2.8816538299999999</c:v>
                </c:pt>
                <c:pt idx="116">
                  <c:v>2.8914486300000002</c:v>
                </c:pt>
                <c:pt idx="117">
                  <c:v>2.89695926</c:v>
                </c:pt>
                <c:pt idx="118">
                  <c:v>2.9028584899999998</c:v>
                </c:pt>
                <c:pt idx="119">
                  <c:v>2.9121553100000002</c:v>
                </c:pt>
                <c:pt idx="120">
                  <c:v>2.92254923</c:v>
                </c:pt>
                <c:pt idx="121">
                  <c:v>2.9311161800000001</c:v>
                </c:pt>
                <c:pt idx="122">
                  <c:v>2.93716263</c:v>
                </c:pt>
                <c:pt idx="123">
                  <c:v>2.9771648599999998</c:v>
                </c:pt>
                <c:pt idx="124">
                  <c:v>3.0161367600000002</c:v>
                </c:pt>
                <c:pt idx="125">
                  <c:v>3.0567062300000001</c:v>
                </c:pt>
                <c:pt idx="126">
                  <c:v>3.1055505500000002</c:v>
                </c:pt>
                <c:pt idx="127">
                  <c:v>3.1728884499999999</c:v>
                </c:pt>
                <c:pt idx="128">
                  <c:v>3.2642669199999998</c:v>
                </c:pt>
                <c:pt idx="129">
                  <c:v>3.3686618400000001</c:v>
                </c:pt>
                <c:pt idx="130">
                  <c:v>3.4722432699999999</c:v>
                </c:pt>
                <c:pt idx="131">
                  <c:v>3.5581386899999998</c:v>
                </c:pt>
                <c:pt idx="132">
                  <c:v>3.6273220300000002</c:v>
                </c:pt>
                <c:pt idx="133">
                  <c:v>3.7158866100000001</c:v>
                </c:pt>
                <c:pt idx="134">
                  <c:v>3.7168492500000001</c:v>
                </c:pt>
                <c:pt idx="135">
                  <c:v>3.7410144700000001</c:v>
                </c:pt>
                <c:pt idx="136">
                  <c:v>3.7738614999999998</c:v>
                </c:pt>
                <c:pt idx="137">
                  <c:v>3.8181453000000003</c:v>
                </c:pt>
                <c:pt idx="138">
                  <c:v>3.8512373000000002</c:v>
                </c:pt>
                <c:pt idx="139">
                  <c:v>3.8654321999999999</c:v>
                </c:pt>
                <c:pt idx="140">
                  <c:v>3.8519367</c:v>
                </c:pt>
                <c:pt idx="141">
                  <c:v>3.8219396999999997</c:v>
                </c:pt>
                <c:pt idx="142">
                  <c:v>3.7944066999999997</c:v>
                </c:pt>
                <c:pt idx="143">
                  <c:v>3.7681214999999999</c:v>
                </c:pt>
                <c:pt idx="144">
                  <c:v>3.7445216600000002</c:v>
                </c:pt>
                <c:pt idx="145">
                  <c:v>3.7110443699999998</c:v>
                </c:pt>
                <c:pt idx="146">
                  <c:v>3.6826214899999998</c:v>
                </c:pt>
                <c:pt idx="147">
                  <c:v>3.6650323899999999</c:v>
                </c:pt>
                <c:pt idx="148">
                  <c:v>3.6510239200000001</c:v>
                </c:pt>
                <c:pt idx="149">
                  <c:v>3.6435222199999999</c:v>
                </c:pt>
                <c:pt idx="150">
                  <c:v>3.64163382</c:v>
                </c:pt>
                <c:pt idx="151">
                  <c:v>3.64810094</c:v>
                </c:pt>
                <c:pt idx="152">
                  <c:v>3.6590270499999997</c:v>
                </c:pt>
                <c:pt idx="153">
                  <c:v>3.6627089800000001</c:v>
                </c:pt>
                <c:pt idx="154">
                  <c:v>3.6650296600000001</c:v>
                </c:pt>
                <c:pt idx="155">
                  <c:v>3.6698762</c:v>
                </c:pt>
                <c:pt idx="156">
                  <c:v>3.6856863500000001</c:v>
                </c:pt>
                <c:pt idx="157">
                  <c:v>3.6948945499999999</c:v>
                </c:pt>
                <c:pt idx="158">
                  <c:v>3.6977172999999999</c:v>
                </c:pt>
                <c:pt idx="159">
                  <c:v>3.7090157100000001</c:v>
                </c:pt>
                <c:pt idx="160">
                  <c:v>3.7171463199999999</c:v>
                </c:pt>
                <c:pt idx="161">
                  <c:v>3.7255505499999999</c:v>
                </c:pt>
                <c:pt idx="162">
                  <c:v>3.7379096700000001</c:v>
                </c:pt>
                <c:pt idx="163">
                  <c:v>3.7414015300000001</c:v>
                </c:pt>
                <c:pt idx="164">
                  <c:v>3.7487137700000002</c:v>
                </c:pt>
                <c:pt idx="165">
                  <c:v>3.7525488</c:v>
                </c:pt>
                <c:pt idx="166">
                  <c:v>3.7625245</c:v>
                </c:pt>
                <c:pt idx="167">
                  <c:v>3.7749571</c:v>
                </c:pt>
                <c:pt idx="168">
                  <c:v>3.7722812000000001</c:v>
                </c:pt>
                <c:pt idx="169">
                  <c:v>3.7728634000000003</c:v>
                </c:pt>
                <c:pt idx="170">
                  <c:v>3.7728777999999998</c:v>
                </c:pt>
                <c:pt idx="171">
                  <c:v>3.7690111000000002</c:v>
                </c:pt>
                <c:pt idx="172">
                  <c:v>3.7684313</c:v>
                </c:pt>
                <c:pt idx="173">
                  <c:v>3.7624130999999998</c:v>
                </c:pt>
                <c:pt idx="174">
                  <c:v>3.7611011999999997</c:v>
                </c:pt>
                <c:pt idx="175">
                  <c:v>3.7548599999999999</c:v>
                </c:pt>
                <c:pt idx="176">
                  <c:v>3.7507903000000002</c:v>
                </c:pt>
                <c:pt idx="177">
                  <c:v>3.7515635999999999</c:v>
                </c:pt>
                <c:pt idx="178">
                  <c:v>3.7413637</c:v>
                </c:pt>
                <c:pt idx="179">
                  <c:v>3.7436372900000001</c:v>
                </c:pt>
                <c:pt idx="180">
                  <c:v>3.7419861399999998</c:v>
                </c:pt>
                <c:pt idx="181">
                  <c:v>3.7396789300000002</c:v>
                </c:pt>
                <c:pt idx="182">
                  <c:v>3.7438064</c:v>
                </c:pt>
                <c:pt idx="183">
                  <c:v>3.7353417699999998</c:v>
                </c:pt>
                <c:pt idx="184">
                  <c:v>3.7455975100000001</c:v>
                </c:pt>
                <c:pt idx="185">
                  <c:v>3.7407164000000002</c:v>
                </c:pt>
                <c:pt idx="186">
                  <c:v>3.74202404</c:v>
                </c:pt>
                <c:pt idx="187">
                  <c:v>3.7430624400000001</c:v>
                </c:pt>
                <c:pt idx="188">
                  <c:v>3.74813091</c:v>
                </c:pt>
                <c:pt idx="189">
                  <c:v>3.74737695</c:v>
                </c:pt>
                <c:pt idx="190">
                  <c:v>3.7480561999999997</c:v>
                </c:pt>
                <c:pt idx="191">
                  <c:v>3.7515982000000001</c:v>
                </c:pt>
                <c:pt idx="192">
                  <c:v>3.7492481899999999</c:v>
                </c:pt>
                <c:pt idx="193">
                  <c:v>3.7508056000000001</c:v>
                </c:pt>
                <c:pt idx="194">
                  <c:v>3.7508726000000001</c:v>
                </c:pt>
                <c:pt idx="195">
                  <c:v>3.7539325999999997</c:v>
                </c:pt>
                <c:pt idx="196">
                  <c:v>3.7480093399999999</c:v>
                </c:pt>
                <c:pt idx="197">
                  <c:v>3.7508224999999999</c:v>
                </c:pt>
                <c:pt idx="198">
                  <c:v>3.7436068499999999</c:v>
                </c:pt>
                <c:pt idx="199">
                  <c:v>3.7432039100000001</c:v>
                </c:pt>
                <c:pt idx="200">
                  <c:v>3.7457844499999999</c:v>
                </c:pt>
                <c:pt idx="201">
                  <c:v>3.74531847</c:v>
                </c:pt>
                <c:pt idx="202">
                  <c:v>3.7466915099999998</c:v>
                </c:pt>
                <c:pt idx="203">
                  <c:v>3.7536113000000002</c:v>
                </c:pt>
                <c:pt idx="204">
                  <c:v>3.7521855999999998</c:v>
                </c:pt>
                <c:pt idx="205">
                  <c:v>3.7548086999999999</c:v>
                </c:pt>
                <c:pt idx="206">
                  <c:v>3.7509009999999998</c:v>
                </c:pt>
                <c:pt idx="207">
                  <c:v>3.7535350999999997</c:v>
                </c:pt>
                <c:pt idx="208">
                  <c:v>3.7560853999999999</c:v>
                </c:pt>
                <c:pt idx="209">
                  <c:v>3.7580701999999997</c:v>
                </c:pt>
                <c:pt idx="210">
                  <c:v>3.7610323999999999</c:v>
                </c:pt>
                <c:pt idx="211">
                  <c:v>3.7637214999999999</c:v>
                </c:pt>
              </c:numCache>
            </c:numRef>
          </c:yVal>
          <c:smooth val="0"/>
        </c:ser>
        <c:ser>
          <c:idx val="4"/>
          <c:order val="4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Sheet1!$A$2:$A$235</c:f>
              <c:numCache>
                <c:formatCode>General</c:formatCode>
                <c:ptCount val="234"/>
                <c:pt idx="0">
                  <c:v>5265.9003000000002</c:v>
                </c:pt>
                <c:pt idx="1">
                  <c:v>5270.9503999999997</c:v>
                </c:pt>
                <c:pt idx="2">
                  <c:v>5275.9996000000001</c:v>
                </c:pt>
                <c:pt idx="3">
                  <c:v>5281.0501000000004</c:v>
                </c:pt>
                <c:pt idx="4">
                  <c:v>5286.0996999999998</c:v>
                </c:pt>
                <c:pt idx="5">
                  <c:v>5291.1517000000003</c:v>
                </c:pt>
                <c:pt idx="6">
                  <c:v>5296.2003000000004</c:v>
                </c:pt>
                <c:pt idx="7">
                  <c:v>5301.2514000000001</c:v>
                </c:pt>
                <c:pt idx="8">
                  <c:v>5306.3001999999997</c:v>
                </c:pt>
                <c:pt idx="9">
                  <c:v>5311.3490000000002</c:v>
                </c:pt>
                <c:pt idx="10">
                  <c:v>5316.4013000000004</c:v>
                </c:pt>
                <c:pt idx="11">
                  <c:v>5321.45</c:v>
                </c:pt>
                <c:pt idx="12">
                  <c:v>5326.4997999999996</c:v>
                </c:pt>
                <c:pt idx="13">
                  <c:v>5331.5506999999998</c:v>
                </c:pt>
                <c:pt idx="14">
                  <c:v>5336.6003000000001</c:v>
                </c:pt>
                <c:pt idx="15">
                  <c:v>5341.6496999999999</c:v>
                </c:pt>
                <c:pt idx="16">
                  <c:v>5346.7</c:v>
                </c:pt>
                <c:pt idx="17">
                  <c:v>5351.7501000000002</c:v>
                </c:pt>
                <c:pt idx="18">
                  <c:v>5356.7999</c:v>
                </c:pt>
                <c:pt idx="19">
                  <c:v>5361.8494000000001</c:v>
                </c:pt>
                <c:pt idx="20">
                  <c:v>5366.9008999999996</c:v>
                </c:pt>
                <c:pt idx="21">
                  <c:v>5371.9507999999996</c:v>
                </c:pt>
                <c:pt idx="22">
                  <c:v>5377.0002999999997</c:v>
                </c:pt>
                <c:pt idx="23">
                  <c:v>5382.0493999999999</c:v>
                </c:pt>
                <c:pt idx="24">
                  <c:v>5387.1004000000003</c:v>
                </c:pt>
                <c:pt idx="25">
                  <c:v>5392.1496999999999</c:v>
                </c:pt>
                <c:pt idx="26">
                  <c:v>5397.1995999999999</c:v>
                </c:pt>
                <c:pt idx="27">
                  <c:v>5402.2502000000004</c:v>
                </c:pt>
                <c:pt idx="28">
                  <c:v>5407.2978000000003</c:v>
                </c:pt>
                <c:pt idx="29">
                  <c:v>5412.3495000000003</c:v>
                </c:pt>
                <c:pt idx="30">
                  <c:v>5417.4004999999997</c:v>
                </c:pt>
                <c:pt idx="31">
                  <c:v>5422.4507999999996</c:v>
                </c:pt>
                <c:pt idx="32">
                  <c:v>5427.5003999999999</c:v>
                </c:pt>
                <c:pt idx="33">
                  <c:v>5432.5505000000003</c:v>
                </c:pt>
                <c:pt idx="34">
                  <c:v>5437.5996999999998</c:v>
                </c:pt>
                <c:pt idx="35">
                  <c:v>5442.6504999999997</c:v>
                </c:pt>
                <c:pt idx="36">
                  <c:v>5447.6993000000002</c:v>
                </c:pt>
                <c:pt idx="37">
                  <c:v>5450.9008999999996</c:v>
                </c:pt>
                <c:pt idx="38">
                  <c:v>5451.91</c:v>
                </c:pt>
                <c:pt idx="39">
                  <c:v>5452.9193999999998</c:v>
                </c:pt>
                <c:pt idx="40">
                  <c:v>5453.9305000000004</c:v>
                </c:pt>
                <c:pt idx="41">
                  <c:v>5454.9395000000004</c:v>
                </c:pt>
                <c:pt idx="42">
                  <c:v>5455.9489999999996</c:v>
                </c:pt>
                <c:pt idx="43">
                  <c:v>5456.9601000000002</c:v>
                </c:pt>
                <c:pt idx="44">
                  <c:v>5457.9703</c:v>
                </c:pt>
                <c:pt idx="45">
                  <c:v>5458.9809999999998</c:v>
                </c:pt>
                <c:pt idx="46">
                  <c:v>5459.9895999999999</c:v>
                </c:pt>
                <c:pt idx="47">
                  <c:v>5460.8991999999998</c:v>
                </c:pt>
                <c:pt idx="48">
                  <c:v>5461.1016</c:v>
                </c:pt>
                <c:pt idx="49">
                  <c:v>5461.3038999999999</c:v>
                </c:pt>
                <c:pt idx="50">
                  <c:v>5461.5038000000004</c:v>
                </c:pt>
                <c:pt idx="51">
                  <c:v>5461.7074000000002</c:v>
                </c:pt>
                <c:pt idx="52">
                  <c:v>5461.9098000000004</c:v>
                </c:pt>
                <c:pt idx="53">
                  <c:v>5462.1135000000004</c:v>
                </c:pt>
                <c:pt idx="54">
                  <c:v>5462.3134</c:v>
                </c:pt>
                <c:pt idx="55">
                  <c:v>5462.5171</c:v>
                </c:pt>
                <c:pt idx="56">
                  <c:v>5462.7183999999997</c:v>
                </c:pt>
                <c:pt idx="57">
                  <c:v>5462.9183999999996</c:v>
                </c:pt>
                <c:pt idx="58">
                  <c:v>5463.1208999999999</c:v>
                </c:pt>
                <c:pt idx="59">
                  <c:v>5463.3221000000003</c:v>
                </c:pt>
                <c:pt idx="60">
                  <c:v>5463.5258999999996</c:v>
                </c:pt>
                <c:pt idx="61">
                  <c:v>5463.7284</c:v>
                </c:pt>
                <c:pt idx="62">
                  <c:v>5463.9297999999999</c:v>
                </c:pt>
                <c:pt idx="63">
                  <c:v>5464.1336000000001</c:v>
                </c:pt>
                <c:pt idx="64">
                  <c:v>5464.3337000000001</c:v>
                </c:pt>
                <c:pt idx="65">
                  <c:v>5464.5362999999998</c:v>
                </c:pt>
                <c:pt idx="66">
                  <c:v>5464.7389000000003</c:v>
                </c:pt>
                <c:pt idx="67">
                  <c:v>5464.9378999999999</c:v>
                </c:pt>
                <c:pt idx="68">
                  <c:v>5465.1418000000003</c:v>
                </c:pt>
                <c:pt idx="69">
                  <c:v>5465.3456999999999</c:v>
                </c:pt>
                <c:pt idx="70">
                  <c:v>5465.5459000000001</c:v>
                </c:pt>
                <c:pt idx="71">
                  <c:v>5465.7474000000002</c:v>
                </c:pt>
                <c:pt idx="72">
                  <c:v>5465.9489000000003</c:v>
                </c:pt>
                <c:pt idx="73">
                  <c:v>5466.1504000000004</c:v>
                </c:pt>
                <c:pt idx="74">
                  <c:v>5466.3531000000003</c:v>
                </c:pt>
                <c:pt idx="75">
                  <c:v>5466.5559000000003</c:v>
                </c:pt>
                <c:pt idx="76">
                  <c:v>5466.7561999999998</c:v>
                </c:pt>
                <c:pt idx="77">
                  <c:v>5466.9602000000004</c:v>
                </c:pt>
                <c:pt idx="78">
                  <c:v>5467.1606000000002</c:v>
                </c:pt>
                <c:pt idx="79">
                  <c:v>5467.3645999999999</c:v>
                </c:pt>
                <c:pt idx="80">
                  <c:v>5467.5663000000004</c:v>
                </c:pt>
                <c:pt idx="81">
                  <c:v>5467.7678999999998</c:v>
                </c:pt>
                <c:pt idx="82">
                  <c:v>5467.9695000000002</c:v>
                </c:pt>
                <c:pt idx="83">
                  <c:v>5468.1724000000004</c:v>
                </c:pt>
                <c:pt idx="84">
                  <c:v>5468.3741</c:v>
                </c:pt>
                <c:pt idx="85">
                  <c:v>5468.5757999999996</c:v>
                </c:pt>
                <c:pt idx="86">
                  <c:v>5468.7763000000004</c:v>
                </c:pt>
                <c:pt idx="87">
                  <c:v>5468.9804999999997</c:v>
                </c:pt>
                <c:pt idx="88">
                  <c:v>5469.1822000000002</c:v>
                </c:pt>
                <c:pt idx="89">
                  <c:v>5469.384</c:v>
                </c:pt>
                <c:pt idx="90">
                  <c:v>5469.5857999999998</c:v>
                </c:pt>
                <c:pt idx="91">
                  <c:v>5469.7862999999998</c:v>
                </c:pt>
                <c:pt idx="92">
                  <c:v>5469.9894000000004</c:v>
                </c:pt>
                <c:pt idx="93">
                  <c:v>5470.1923999999999</c:v>
                </c:pt>
                <c:pt idx="94">
                  <c:v>5470.3942999999999</c:v>
                </c:pt>
                <c:pt idx="95">
                  <c:v>5470.5973999999997</c:v>
                </c:pt>
                <c:pt idx="96">
                  <c:v>5470.7979999999998</c:v>
                </c:pt>
                <c:pt idx="97">
                  <c:v>5470.9998999999998</c:v>
                </c:pt>
                <c:pt idx="98">
                  <c:v>5471.2017999999998</c:v>
                </c:pt>
                <c:pt idx="99">
                  <c:v>5471.4049999999997</c:v>
                </c:pt>
                <c:pt idx="100">
                  <c:v>5471.6068999999998</c:v>
                </c:pt>
                <c:pt idx="101">
                  <c:v>5471.8076000000001</c:v>
                </c:pt>
                <c:pt idx="102">
                  <c:v>5472.0083999999997</c:v>
                </c:pt>
                <c:pt idx="103">
                  <c:v>5472.2139999999999</c:v>
                </c:pt>
                <c:pt idx="104">
                  <c:v>5472.4124000000002</c:v>
                </c:pt>
                <c:pt idx="105">
                  <c:v>5472.6156000000001</c:v>
                </c:pt>
                <c:pt idx="106">
                  <c:v>5472.8176000000003</c:v>
                </c:pt>
                <c:pt idx="107">
                  <c:v>5473.0185000000001</c:v>
                </c:pt>
                <c:pt idx="108">
                  <c:v>5473.2218000000003</c:v>
                </c:pt>
                <c:pt idx="109">
                  <c:v>5473.4237999999996</c:v>
                </c:pt>
                <c:pt idx="110">
                  <c:v>5473.6259</c:v>
                </c:pt>
                <c:pt idx="111">
                  <c:v>5473.8280999999997</c:v>
                </c:pt>
                <c:pt idx="112">
                  <c:v>5474.0302000000001</c:v>
                </c:pt>
                <c:pt idx="113">
                  <c:v>5474.2322999999997</c:v>
                </c:pt>
                <c:pt idx="114">
                  <c:v>5474.4345000000003</c:v>
                </c:pt>
                <c:pt idx="115">
                  <c:v>5474.6354000000001</c:v>
                </c:pt>
                <c:pt idx="116">
                  <c:v>5474.8375999999998</c:v>
                </c:pt>
                <c:pt idx="117">
                  <c:v>5475.0411000000004</c:v>
                </c:pt>
                <c:pt idx="118">
                  <c:v>5475.2407999999996</c:v>
                </c:pt>
                <c:pt idx="119">
                  <c:v>5475.4443000000001</c:v>
                </c:pt>
                <c:pt idx="120">
                  <c:v>5475.6477999999997</c:v>
                </c:pt>
                <c:pt idx="121">
                  <c:v>5475.8476000000001</c:v>
                </c:pt>
                <c:pt idx="122">
                  <c:v>5475.9993000000004</c:v>
                </c:pt>
                <c:pt idx="123">
                  <c:v>5477.0110000000004</c:v>
                </c:pt>
                <c:pt idx="124">
                  <c:v>5478.0194000000001</c:v>
                </c:pt>
                <c:pt idx="125">
                  <c:v>5479.0294000000004</c:v>
                </c:pt>
                <c:pt idx="126">
                  <c:v>5480.0397999999996</c:v>
                </c:pt>
                <c:pt idx="127">
                  <c:v>5481.0493999999999</c:v>
                </c:pt>
                <c:pt idx="128">
                  <c:v>5482.0594000000001</c:v>
                </c:pt>
                <c:pt idx="129">
                  <c:v>5483.0709999999999</c:v>
                </c:pt>
                <c:pt idx="130">
                  <c:v>5484.0793000000003</c:v>
                </c:pt>
                <c:pt idx="131">
                  <c:v>5485.0892000000003</c:v>
                </c:pt>
                <c:pt idx="132">
                  <c:v>5486.0995000000003</c:v>
                </c:pt>
                <c:pt idx="133">
                  <c:v>5489.1007</c:v>
                </c:pt>
                <c:pt idx="134">
                  <c:v>5492.1017000000002</c:v>
                </c:pt>
                <c:pt idx="135">
                  <c:v>5495.1</c:v>
                </c:pt>
                <c:pt idx="136">
                  <c:v>5498.1005999999998</c:v>
                </c:pt>
                <c:pt idx="137">
                  <c:v>5501.0996999999998</c:v>
                </c:pt>
                <c:pt idx="138">
                  <c:v>5504.0998</c:v>
                </c:pt>
                <c:pt idx="139">
                  <c:v>5507.0985000000001</c:v>
                </c:pt>
                <c:pt idx="140">
                  <c:v>5510.0994000000001</c:v>
                </c:pt>
                <c:pt idx="141">
                  <c:v>5513.0989</c:v>
                </c:pt>
                <c:pt idx="142">
                  <c:v>5516.1004999999996</c:v>
                </c:pt>
                <c:pt idx="143">
                  <c:v>5519.0995000000003</c:v>
                </c:pt>
                <c:pt idx="144">
                  <c:v>5522.0994000000001</c:v>
                </c:pt>
                <c:pt idx="145">
                  <c:v>5525.1003000000001</c:v>
                </c:pt>
                <c:pt idx="146">
                  <c:v>5528.0996999999998</c:v>
                </c:pt>
                <c:pt idx="147">
                  <c:v>5531.1000999999997</c:v>
                </c:pt>
                <c:pt idx="148">
                  <c:v>5534.1000999999997</c:v>
                </c:pt>
                <c:pt idx="149">
                  <c:v>5537.0986000000003</c:v>
                </c:pt>
                <c:pt idx="150">
                  <c:v>5540.0994000000001</c:v>
                </c:pt>
                <c:pt idx="151">
                  <c:v>5543.0985000000001</c:v>
                </c:pt>
                <c:pt idx="152">
                  <c:v>5546.1012000000001</c:v>
                </c:pt>
                <c:pt idx="153">
                  <c:v>5549.0996999999998</c:v>
                </c:pt>
                <c:pt idx="154">
                  <c:v>5552.1017000000002</c:v>
                </c:pt>
                <c:pt idx="155">
                  <c:v>5555.1009000000004</c:v>
                </c:pt>
                <c:pt idx="156">
                  <c:v>5558.0996999999998</c:v>
                </c:pt>
                <c:pt idx="157">
                  <c:v>5561.0994000000001</c:v>
                </c:pt>
                <c:pt idx="158">
                  <c:v>5564.1013000000003</c:v>
                </c:pt>
                <c:pt idx="159">
                  <c:v>5567.1003000000001</c:v>
                </c:pt>
                <c:pt idx="160">
                  <c:v>5570.0964000000004</c:v>
                </c:pt>
                <c:pt idx="161">
                  <c:v>5573.0985000000001</c:v>
                </c:pt>
                <c:pt idx="162">
                  <c:v>5576.0989</c:v>
                </c:pt>
                <c:pt idx="163">
                  <c:v>5579.0990000000002</c:v>
                </c:pt>
                <c:pt idx="164">
                  <c:v>5582.1</c:v>
                </c:pt>
                <c:pt idx="165">
                  <c:v>5585.1004999999996</c:v>
                </c:pt>
                <c:pt idx="166">
                  <c:v>5588.1005999999998</c:v>
                </c:pt>
                <c:pt idx="167">
                  <c:v>5591.0991000000004</c:v>
                </c:pt>
                <c:pt idx="168">
                  <c:v>5594.0996999999998</c:v>
                </c:pt>
                <c:pt idx="169">
                  <c:v>5597.0999000000002</c:v>
                </c:pt>
                <c:pt idx="170">
                  <c:v>5600.0995999999996</c:v>
                </c:pt>
                <c:pt idx="171">
                  <c:v>5603.1001999999999</c:v>
                </c:pt>
                <c:pt idx="172">
                  <c:v>5606.1004000000003</c:v>
                </c:pt>
                <c:pt idx="173">
                  <c:v>5609.0987999999998</c:v>
                </c:pt>
                <c:pt idx="174">
                  <c:v>5612.1005999999998</c:v>
                </c:pt>
                <c:pt idx="175">
                  <c:v>5615.0994000000001</c:v>
                </c:pt>
                <c:pt idx="176">
                  <c:v>5618.0990000000002</c:v>
                </c:pt>
                <c:pt idx="177">
                  <c:v>5621.0994000000001</c:v>
                </c:pt>
                <c:pt idx="178">
                  <c:v>5624.0994000000001</c:v>
                </c:pt>
                <c:pt idx="179">
                  <c:v>5627.1000999999997</c:v>
                </c:pt>
                <c:pt idx="180">
                  <c:v>5630.1017000000002</c:v>
                </c:pt>
                <c:pt idx="181">
                  <c:v>5633.1027999999997</c:v>
                </c:pt>
                <c:pt idx="182">
                  <c:v>5636.0981000000002</c:v>
                </c:pt>
                <c:pt idx="183">
                  <c:v>5639.0968000000003</c:v>
                </c:pt>
                <c:pt idx="184">
                  <c:v>5642.0977000000003</c:v>
                </c:pt>
                <c:pt idx="185">
                  <c:v>5645.1005999999998</c:v>
                </c:pt>
                <c:pt idx="186">
                  <c:v>5648.1004000000003</c:v>
                </c:pt>
                <c:pt idx="187">
                  <c:v>5651.0995999999996</c:v>
                </c:pt>
                <c:pt idx="188">
                  <c:v>5654.0995999999996</c:v>
                </c:pt>
                <c:pt idx="189">
                  <c:v>5657.1003000000001</c:v>
                </c:pt>
                <c:pt idx="190">
                  <c:v>5660.1004999999996</c:v>
                </c:pt>
                <c:pt idx="191">
                  <c:v>5663.1000999999997</c:v>
                </c:pt>
                <c:pt idx="192">
                  <c:v>5666.1004999999996</c:v>
                </c:pt>
                <c:pt idx="193">
                  <c:v>5669.1001999999999</c:v>
                </c:pt>
                <c:pt idx="194">
                  <c:v>5672.0994000000001</c:v>
                </c:pt>
                <c:pt idx="195">
                  <c:v>5675.0994000000001</c:v>
                </c:pt>
                <c:pt idx="196">
                  <c:v>5678.1013000000003</c:v>
                </c:pt>
                <c:pt idx="197">
                  <c:v>5681.1000999999997</c:v>
                </c:pt>
                <c:pt idx="198">
                  <c:v>5684.1008000000002</c:v>
                </c:pt>
                <c:pt idx="199">
                  <c:v>5687.0982999999997</c:v>
                </c:pt>
                <c:pt idx="200">
                  <c:v>5690.1004999999996</c:v>
                </c:pt>
                <c:pt idx="201">
                  <c:v>5693.0992999999999</c:v>
                </c:pt>
                <c:pt idx="202">
                  <c:v>5696.1001999999999</c:v>
                </c:pt>
                <c:pt idx="203">
                  <c:v>5699.1004999999996</c:v>
                </c:pt>
                <c:pt idx="204">
                  <c:v>5702.1000999999997</c:v>
                </c:pt>
                <c:pt idx="205">
                  <c:v>5705.0990000000002</c:v>
                </c:pt>
                <c:pt idx="206">
                  <c:v>5708.1</c:v>
                </c:pt>
                <c:pt idx="207">
                  <c:v>5711.1003000000001</c:v>
                </c:pt>
                <c:pt idx="208">
                  <c:v>5714.0999000000002</c:v>
                </c:pt>
                <c:pt idx="209">
                  <c:v>5717.1014999999998</c:v>
                </c:pt>
                <c:pt idx="210">
                  <c:v>5720.0996999999998</c:v>
                </c:pt>
                <c:pt idx="211">
                  <c:v>5720.8989000000001</c:v>
                </c:pt>
              </c:numCache>
            </c:numRef>
          </c:xVal>
          <c:yVal>
            <c:numRef>
              <c:f>Sheet1!$S$2:$S$213</c:f>
              <c:numCache>
                <c:formatCode>0.00E+00</c:formatCode>
                <c:ptCount val="212"/>
                <c:pt idx="0">
                  <c:v>8.8635759000000007</c:v>
                </c:pt>
                <c:pt idx="1">
                  <c:v>8.3967445000000005</c:v>
                </c:pt>
                <c:pt idx="2">
                  <c:v>7.9912843999999996</c:v>
                </c:pt>
                <c:pt idx="3">
                  <c:v>7.6339646999999999</c:v>
                </c:pt>
                <c:pt idx="4">
                  <c:v>7.2263649999999995</c:v>
                </c:pt>
                <c:pt idx="5">
                  <c:v>6.8735634999999995</c:v>
                </c:pt>
                <c:pt idx="6">
                  <c:v>6.4980773999999997</c:v>
                </c:pt>
                <c:pt idx="7">
                  <c:v>6.1575395999999998</c:v>
                </c:pt>
                <c:pt idx="8">
                  <c:v>5.8203158999999998</c:v>
                </c:pt>
                <c:pt idx="9">
                  <c:v>5.5465394999999997</c:v>
                </c:pt>
                <c:pt idx="10">
                  <c:v>5.1865766000000004</c:v>
                </c:pt>
                <c:pt idx="11">
                  <c:v>4.9476852000000004</c:v>
                </c:pt>
                <c:pt idx="12">
                  <c:v>4.6922940999999998</c:v>
                </c:pt>
                <c:pt idx="13">
                  <c:v>4.4457065999999994</c:v>
                </c:pt>
                <c:pt idx="14">
                  <c:v>4.2039030000000004</c:v>
                </c:pt>
                <c:pt idx="15">
                  <c:v>4.0115558999999994</c:v>
                </c:pt>
                <c:pt idx="16">
                  <c:v>3.8371336999999999</c:v>
                </c:pt>
                <c:pt idx="17">
                  <c:v>3.6597219000000001</c:v>
                </c:pt>
                <c:pt idx="18">
                  <c:v>3.4978832999999998</c:v>
                </c:pt>
                <c:pt idx="19">
                  <c:v>3.3592261199999998</c:v>
                </c:pt>
                <c:pt idx="20">
                  <c:v>3.22759982</c:v>
                </c:pt>
                <c:pt idx="21">
                  <c:v>3.1212478799999999</c:v>
                </c:pt>
                <c:pt idx="22">
                  <c:v>3.0020374199999997</c:v>
                </c:pt>
                <c:pt idx="23">
                  <c:v>2.9081239999999999</c:v>
                </c:pt>
                <c:pt idx="24">
                  <c:v>2.8407088099999998</c:v>
                </c:pt>
                <c:pt idx="25">
                  <c:v>2.7648560099999999</c:v>
                </c:pt>
                <c:pt idx="26">
                  <c:v>2.6923671799999997</c:v>
                </c:pt>
                <c:pt idx="27">
                  <c:v>2.6215008900000001</c:v>
                </c:pt>
                <c:pt idx="28">
                  <c:v>2.5880538500000001</c:v>
                </c:pt>
                <c:pt idx="29">
                  <c:v>2.5469371700000001</c:v>
                </c:pt>
                <c:pt idx="30">
                  <c:v>2.50831743</c:v>
                </c:pt>
                <c:pt idx="31">
                  <c:v>2.46373555</c:v>
                </c:pt>
                <c:pt idx="32">
                  <c:v>2.4484313449999999</c:v>
                </c:pt>
                <c:pt idx="33">
                  <c:v>2.4260493959999998</c:v>
                </c:pt>
                <c:pt idx="34">
                  <c:v>2.4137653399999999</c:v>
                </c:pt>
                <c:pt idx="35">
                  <c:v>2.4072019586</c:v>
                </c:pt>
                <c:pt idx="36">
                  <c:v>2.3883078129999999</c:v>
                </c:pt>
                <c:pt idx="37">
                  <c:v>2.3746919269999998</c:v>
                </c:pt>
                <c:pt idx="38">
                  <c:v>2.3982768061999997</c:v>
                </c:pt>
                <c:pt idx="39">
                  <c:v>2.4093722841999998</c:v>
                </c:pt>
                <c:pt idx="40">
                  <c:v>2.39300362</c:v>
                </c:pt>
                <c:pt idx="41">
                  <c:v>2.4003337082899998</c:v>
                </c:pt>
                <c:pt idx="42">
                  <c:v>2.4025614447999999</c:v>
                </c:pt>
                <c:pt idx="43">
                  <c:v>2.3970103594999999</c:v>
                </c:pt>
                <c:pt idx="44">
                  <c:v>2.40061539015</c:v>
                </c:pt>
                <c:pt idx="45">
                  <c:v>2.4113939479999997</c:v>
                </c:pt>
                <c:pt idx="46">
                  <c:v>2.3999745199949998</c:v>
                </c:pt>
                <c:pt idx="47">
                  <c:v>2.4094004338999997</c:v>
                </c:pt>
                <c:pt idx="48">
                  <c:v>2.39938555733</c:v>
                </c:pt>
                <c:pt idx="49">
                  <c:v>2.3964559669000001</c:v>
                </c:pt>
                <c:pt idx="50">
                  <c:v>2.3966862001</c:v>
                </c:pt>
                <c:pt idx="51">
                  <c:v>2.3874779039999998</c:v>
                </c:pt>
                <c:pt idx="52">
                  <c:v>2.3994568376999998</c:v>
                </c:pt>
                <c:pt idx="53">
                  <c:v>2.3954228352999998</c:v>
                </c:pt>
                <c:pt idx="54">
                  <c:v>2.3971539725</c:v>
                </c:pt>
                <c:pt idx="55">
                  <c:v>2.4013400453</c:v>
                </c:pt>
                <c:pt idx="56">
                  <c:v>2.3925009959999999</c:v>
                </c:pt>
                <c:pt idx="57">
                  <c:v>2.3981881534</c:v>
                </c:pt>
                <c:pt idx="58">
                  <c:v>2.4029675072000001</c:v>
                </c:pt>
                <c:pt idx="59">
                  <c:v>2.395881921</c:v>
                </c:pt>
                <c:pt idx="60">
                  <c:v>2.3953789407000001</c:v>
                </c:pt>
                <c:pt idx="61">
                  <c:v>2.3971848511</c:v>
                </c:pt>
                <c:pt idx="62">
                  <c:v>2.4062354026999997</c:v>
                </c:pt>
                <c:pt idx="63">
                  <c:v>2.4054481434999997</c:v>
                </c:pt>
                <c:pt idx="64">
                  <c:v>2.4073731810000001</c:v>
                </c:pt>
                <c:pt idx="65">
                  <c:v>2.4074945685999998</c:v>
                </c:pt>
                <c:pt idx="66">
                  <c:v>2.4010599224</c:v>
                </c:pt>
                <c:pt idx="67">
                  <c:v>2.3974960403000001</c:v>
                </c:pt>
                <c:pt idx="68">
                  <c:v>2.4079521976999998</c:v>
                </c:pt>
                <c:pt idx="69">
                  <c:v>2.4091967030000001</c:v>
                </c:pt>
                <c:pt idx="70">
                  <c:v>2.412954762</c:v>
                </c:pt>
                <c:pt idx="71">
                  <c:v>2.4111502950000001</c:v>
                </c:pt>
                <c:pt idx="72">
                  <c:v>2.4178310330000001</c:v>
                </c:pt>
                <c:pt idx="73">
                  <c:v>2.4181831709999999</c:v>
                </c:pt>
                <c:pt idx="74">
                  <c:v>2.4183973519999999</c:v>
                </c:pt>
                <c:pt idx="75">
                  <c:v>2.4231321009999998</c:v>
                </c:pt>
                <c:pt idx="76">
                  <c:v>2.4242790639999998</c:v>
                </c:pt>
                <c:pt idx="77">
                  <c:v>2.4398993070000001</c:v>
                </c:pt>
                <c:pt idx="78">
                  <c:v>2.4592455589999997</c:v>
                </c:pt>
                <c:pt idx="79">
                  <c:v>2.4569117700000001</c:v>
                </c:pt>
                <c:pt idx="80">
                  <c:v>2.4822156980000001</c:v>
                </c:pt>
                <c:pt idx="81">
                  <c:v>2.51514609</c:v>
                </c:pt>
                <c:pt idx="82">
                  <c:v>2.5408325700000001</c:v>
                </c:pt>
                <c:pt idx="83">
                  <c:v>2.5793361899999998</c:v>
                </c:pt>
                <c:pt idx="84">
                  <c:v>2.6138847199999997</c:v>
                </c:pt>
                <c:pt idx="85">
                  <c:v>2.6483266599999999</c:v>
                </c:pt>
                <c:pt idx="86">
                  <c:v>2.6949742299999997</c:v>
                </c:pt>
                <c:pt idx="87">
                  <c:v>2.7617691999999998</c:v>
                </c:pt>
                <c:pt idx="88">
                  <c:v>2.8662986400000001</c:v>
                </c:pt>
                <c:pt idx="89">
                  <c:v>2.9888180899999996</c:v>
                </c:pt>
                <c:pt idx="90">
                  <c:v>3.1140507999999998</c:v>
                </c:pt>
                <c:pt idx="91">
                  <c:v>3.2217799199999999</c:v>
                </c:pt>
                <c:pt idx="92">
                  <c:v>3.28626906</c:v>
                </c:pt>
                <c:pt idx="93">
                  <c:v>3.2778675000000002</c:v>
                </c:pt>
                <c:pt idx="94">
                  <c:v>3.1990647499999998</c:v>
                </c:pt>
                <c:pt idx="95">
                  <c:v>3.07404046</c:v>
                </c:pt>
                <c:pt idx="96">
                  <c:v>2.94201047</c:v>
                </c:pt>
                <c:pt idx="97">
                  <c:v>2.8228852</c:v>
                </c:pt>
                <c:pt idx="98">
                  <c:v>2.7257211199999998</c:v>
                </c:pt>
                <c:pt idx="99">
                  <c:v>2.65586016</c:v>
                </c:pt>
                <c:pt idx="100">
                  <c:v>2.6004200699999998</c:v>
                </c:pt>
                <c:pt idx="101">
                  <c:v>2.5601278299999999</c:v>
                </c:pt>
                <c:pt idx="102">
                  <c:v>2.53748723</c:v>
                </c:pt>
                <c:pt idx="103">
                  <c:v>2.51668424</c:v>
                </c:pt>
                <c:pt idx="104">
                  <c:v>2.4960422749999998</c:v>
                </c:pt>
                <c:pt idx="105">
                  <c:v>2.4847300209999998</c:v>
                </c:pt>
                <c:pt idx="106">
                  <c:v>2.4794163490000001</c:v>
                </c:pt>
                <c:pt idx="107">
                  <c:v>2.4794583289999998</c:v>
                </c:pt>
                <c:pt idx="108">
                  <c:v>2.4771173969999998</c:v>
                </c:pt>
                <c:pt idx="109">
                  <c:v>2.4691045869999999</c:v>
                </c:pt>
                <c:pt idx="110">
                  <c:v>2.4747939290000001</c:v>
                </c:pt>
                <c:pt idx="111">
                  <c:v>2.4742330519999998</c:v>
                </c:pt>
                <c:pt idx="112">
                  <c:v>2.4774551489999999</c:v>
                </c:pt>
                <c:pt idx="113">
                  <c:v>2.4858860099999998</c:v>
                </c:pt>
                <c:pt idx="114">
                  <c:v>2.50007665</c:v>
                </c:pt>
                <c:pt idx="115">
                  <c:v>2.4932844859999999</c:v>
                </c:pt>
                <c:pt idx="116">
                  <c:v>2.5049540800000001</c:v>
                </c:pt>
                <c:pt idx="117">
                  <c:v>2.5243482099999999</c:v>
                </c:pt>
                <c:pt idx="118">
                  <c:v>2.5292356599999999</c:v>
                </c:pt>
                <c:pt idx="119">
                  <c:v>2.5346479500000001</c:v>
                </c:pt>
                <c:pt idx="120">
                  <c:v>2.5334111899999998</c:v>
                </c:pt>
                <c:pt idx="121">
                  <c:v>2.5420846699999999</c:v>
                </c:pt>
                <c:pt idx="122">
                  <c:v>2.5521413599999998</c:v>
                </c:pt>
                <c:pt idx="123">
                  <c:v>2.61276822</c:v>
                </c:pt>
                <c:pt idx="124">
                  <c:v>2.6516425400000001</c:v>
                </c:pt>
                <c:pt idx="125">
                  <c:v>2.6796032299999997</c:v>
                </c:pt>
                <c:pt idx="126">
                  <c:v>2.7254171600000001</c:v>
                </c:pt>
                <c:pt idx="127">
                  <c:v>2.8001375899999998</c:v>
                </c:pt>
                <c:pt idx="128">
                  <c:v>2.90281762</c:v>
                </c:pt>
                <c:pt idx="129">
                  <c:v>3.0223548899999999</c:v>
                </c:pt>
                <c:pt idx="130">
                  <c:v>3.1418292000000001</c:v>
                </c:pt>
                <c:pt idx="131">
                  <c:v>3.2348328799999999</c:v>
                </c:pt>
                <c:pt idx="132">
                  <c:v>3.3082971699999999</c:v>
                </c:pt>
                <c:pt idx="133">
                  <c:v>3.3965146900000001</c:v>
                </c:pt>
                <c:pt idx="134">
                  <c:v>3.3993854799999998</c:v>
                </c:pt>
                <c:pt idx="135">
                  <c:v>3.4339864999999996</c:v>
                </c:pt>
                <c:pt idx="136">
                  <c:v>3.4671370000000001</c:v>
                </c:pt>
                <c:pt idx="137">
                  <c:v>3.5123395999999998</c:v>
                </c:pt>
                <c:pt idx="138">
                  <c:v>3.5677972999999996</c:v>
                </c:pt>
                <c:pt idx="139">
                  <c:v>3.5642984000000002</c:v>
                </c:pt>
                <c:pt idx="140">
                  <c:v>3.5626027999999996</c:v>
                </c:pt>
                <c:pt idx="141">
                  <c:v>3.5195748</c:v>
                </c:pt>
                <c:pt idx="142">
                  <c:v>3.4863624999999998</c:v>
                </c:pt>
                <c:pt idx="143">
                  <c:v>3.4581856999999996</c:v>
                </c:pt>
                <c:pt idx="144">
                  <c:v>3.4222988999999999</c:v>
                </c:pt>
                <c:pt idx="145">
                  <c:v>3.3772956999999999</c:v>
                </c:pt>
                <c:pt idx="146">
                  <c:v>3.3328411099999999</c:v>
                </c:pt>
                <c:pt idx="147">
                  <c:v>3.3164142399999998</c:v>
                </c:pt>
                <c:pt idx="148">
                  <c:v>3.2873331399999999</c:v>
                </c:pt>
                <c:pt idx="149">
                  <c:v>3.2827544799999999</c:v>
                </c:pt>
                <c:pt idx="150">
                  <c:v>3.2843746</c:v>
                </c:pt>
                <c:pt idx="151">
                  <c:v>3.2862478099999999</c:v>
                </c:pt>
                <c:pt idx="152">
                  <c:v>3.2936977499999998</c:v>
                </c:pt>
                <c:pt idx="153">
                  <c:v>3.2851168099999999</c:v>
                </c:pt>
                <c:pt idx="154">
                  <c:v>3.3020761799999998</c:v>
                </c:pt>
                <c:pt idx="155">
                  <c:v>3.3105451700000001</c:v>
                </c:pt>
                <c:pt idx="156">
                  <c:v>3.31070128</c:v>
                </c:pt>
                <c:pt idx="157">
                  <c:v>3.3280371500000001</c:v>
                </c:pt>
                <c:pt idx="158">
                  <c:v>3.32943576</c:v>
                </c:pt>
                <c:pt idx="159">
                  <c:v>3.3396847200000002</c:v>
                </c:pt>
                <c:pt idx="160">
                  <c:v>3.3510765</c:v>
                </c:pt>
                <c:pt idx="161">
                  <c:v>3.3744868499999998</c:v>
                </c:pt>
                <c:pt idx="162">
                  <c:v>3.3777468599999998</c:v>
                </c:pt>
                <c:pt idx="163">
                  <c:v>3.3915701299999998</c:v>
                </c:pt>
                <c:pt idx="164">
                  <c:v>3.39056713</c:v>
                </c:pt>
                <c:pt idx="165">
                  <c:v>3.39311864</c:v>
                </c:pt>
                <c:pt idx="166">
                  <c:v>3.4080937000000002</c:v>
                </c:pt>
                <c:pt idx="167">
                  <c:v>3.4186205999999997</c:v>
                </c:pt>
                <c:pt idx="168">
                  <c:v>3.4213288999999998</c:v>
                </c:pt>
                <c:pt idx="169">
                  <c:v>3.4175493000000001</c:v>
                </c:pt>
                <c:pt idx="170">
                  <c:v>3.4160322999999999</c:v>
                </c:pt>
                <c:pt idx="171">
                  <c:v>3.4092434999999996</c:v>
                </c:pt>
                <c:pt idx="172">
                  <c:v>3.4168908999999998</c:v>
                </c:pt>
                <c:pt idx="173">
                  <c:v>3.4085086000000002</c:v>
                </c:pt>
                <c:pt idx="174">
                  <c:v>3.3958507600000001</c:v>
                </c:pt>
                <c:pt idx="175">
                  <c:v>3.3875190699999997</c:v>
                </c:pt>
                <c:pt idx="176">
                  <c:v>3.39415903</c:v>
                </c:pt>
                <c:pt idx="177">
                  <c:v>3.39369794</c:v>
                </c:pt>
                <c:pt idx="178">
                  <c:v>3.3948510199999999</c:v>
                </c:pt>
                <c:pt idx="179">
                  <c:v>3.4203469999999996</c:v>
                </c:pt>
                <c:pt idx="180">
                  <c:v>3.38508363</c:v>
                </c:pt>
                <c:pt idx="181">
                  <c:v>3.3962035199999998</c:v>
                </c:pt>
                <c:pt idx="182">
                  <c:v>3.39590331</c:v>
                </c:pt>
                <c:pt idx="183">
                  <c:v>3.3842069599999998</c:v>
                </c:pt>
                <c:pt idx="184">
                  <c:v>3.3946633899999998</c:v>
                </c:pt>
                <c:pt idx="185">
                  <c:v>3.3865627199999997</c:v>
                </c:pt>
                <c:pt idx="186">
                  <c:v>3.39033468</c:v>
                </c:pt>
                <c:pt idx="187">
                  <c:v>3.4072481999999997</c:v>
                </c:pt>
                <c:pt idx="188">
                  <c:v>3.4013796999999997</c:v>
                </c:pt>
                <c:pt idx="189">
                  <c:v>3.4110073999999999</c:v>
                </c:pt>
                <c:pt idx="190">
                  <c:v>3.4028216999999996</c:v>
                </c:pt>
                <c:pt idx="191">
                  <c:v>3.4035373999999998</c:v>
                </c:pt>
                <c:pt idx="192">
                  <c:v>3.3956113800000001</c:v>
                </c:pt>
                <c:pt idx="193">
                  <c:v>3.4038393999999998</c:v>
                </c:pt>
                <c:pt idx="194">
                  <c:v>3.4042842000000002</c:v>
                </c:pt>
                <c:pt idx="195">
                  <c:v>3.4038192</c:v>
                </c:pt>
                <c:pt idx="196">
                  <c:v>3.4067904000000002</c:v>
                </c:pt>
                <c:pt idx="197">
                  <c:v>3.4024390999999996</c:v>
                </c:pt>
                <c:pt idx="198">
                  <c:v>3.4179636000000002</c:v>
                </c:pt>
                <c:pt idx="199">
                  <c:v>3.4334715999999998</c:v>
                </c:pt>
                <c:pt idx="200">
                  <c:v>3.4490039000000001</c:v>
                </c:pt>
                <c:pt idx="201">
                  <c:v>3.4645185999999999</c:v>
                </c:pt>
                <c:pt idx="202">
                  <c:v>3.4800442</c:v>
                </c:pt>
                <c:pt idx="203">
                  <c:v>3.4955666999999999</c:v>
                </c:pt>
                <c:pt idx="204">
                  <c:v>3.5110855999999999</c:v>
                </c:pt>
                <c:pt idx="205">
                  <c:v>3.5266007999999998</c:v>
                </c:pt>
                <c:pt idx="206">
                  <c:v>3.5421269</c:v>
                </c:pt>
                <c:pt idx="207">
                  <c:v>3.5576493999999999</c:v>
                </c:pt>
                <c:pt idx="208">
                  <c:v>3.5731682999999999</c:v>
                </c:pt>
                <c:pt idx="209">
                  <c:v>3.5886974999999999</c:v>
                </c:pt>
                <c:pt idx="210">
                  <c:v>3.6042090999999998</c:v>
                </c:pt>
                <c:pt idx="211">
                  <c:v>3.6083438999999999</c:v>
                </c:pt>
              </c:numCache>
            </c:numRef>
          </c:yVal>
          <c:smooth val="0"/>
        </c:ser>
        <c:ser>
          <c:idx val="5"/>
          <c:order val="5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Sheet1!$A$2:$A$235</c:f>
              <c:numCache>
                <c:formatCode>General</c:formatCode>
                <c:ptCount val="234"/>
                <c:pt idx="0">
                  <c:v>5265.9003000000002</c:v>
                </c:pt>
                <c:pt idx="1">
                  <c:v>5270.9503999999997</c:v>
                </c:pt>
                <c:pt idx="2">
                  <c:v>5275.9996000000001</c:v>
                </c:pt>
                <c:pt idx="3">
                  <c:v>5281.0501000000004</c:v>
                </c:pt>
                <c:pt idx="4">
                  <c:v>5286.0996999999998</c:v>
                </c:pt>
                <c:pt idx="5">
                  <c:v>5291.1517000000003</c:v>
                </c:pt>
                <c:pt idx="6">
                  <c:v>5296.2003000000004</c:v>
                </c:pt>
                <c:pt idx="7">
                  <c:v>5301.2514000000001</c:v>
                </c:pt>
                <c:pt idx="8">
                  <c:v>5306.3001999999997</c:v>
                </c:pt>
                <c:pt idx="9">
                  <c:v>5311.3490000000002</c:v>
                </c:pt>
                <c:pt idx="10">
                  <c:v>5316.4013000000004</c:v>
                </c:pt>
                <c:pt idx="11">
                  <c:v>5321.45</c:v>
                </c:pt>
                <c:pt idx="12">
                  <c:v>5326.4997999999996</c:v>
                </c:pt>
                <c:pt idx="13">
                  <c:v>5331.5506999999998</c:v>
                </c:pt>
                <c:pt idx="14">
                  <c:v>5336.6003000000001</c:v>
                </c:pt>
                <c:pt idx="15">
                  <c:v>5341.6496999999999</c:v>
                </c:pt>
                <c:pt idx="16">
                  <c:v>5346.7</c:v>
                </c:pt>
                <c:pt idx="17">
                  <c:v>5351.7501000000002</c:v>
                </c:pt>
                <c:pt idx="18">
                  <c:v>5356.7999</c:v>
                </c:pt>
                <c:pt idx="19">
                  <c:v>5361.8494000000001</c:v>
                </c:pt>
                <c:pt idx="20">
                  <c:v>5366.9008999999996</c:v>
                </c:pt>
                <c:pt idx="21">
                  <c:v>5371.9507999999996</c:v>
                </c:pt>
                <c:pt idx="22">
                  <c:v>5377.0002999999997</c:v>
                </c:pt>
                <c:pt idx="23">
                  <c:v>5382.0493999999999</c:v>
                </c:pt>
                <c:pt idx="24">
                  <c:v>5387.1004000000003</c:v>
                </c:pt>
                <c:pt idx="25">
                  <c:v>5392.1496999999999</c:v>
                </c:pt>
                <c:pt idx="26">
                  <c:v>5397.1995999999999</c:v>
                </c:pt>
                <c:pt idx="27">
                  <c:v>5402.2502000000004</c:v>
                </c:pt>
                <c:pt idx="28">
                  <c:v>5407.2978000000003</c:v>
                </c:pt>
                <c:pt idx="29">
                  <c:v>5412.3495000000003</c:v>
                </c:pt>
                <c:pt idx="30">
                  <c:v>5417.4004999999997</c:v>
                </c:pt>
                <c:pt idx="31">
                  <c:v>5422.4507999999996</c:v>
                </c:pt>
                <c:pt idx="32">
                  <c:v>5427.5003999999999</c:v>
                </c:pt>
                <c:pt idx="33">
                  <c:v>5432.5505000000003</c:v>
                </c:pt>
                <c:pt idx="34">
                  <c:v>5437.5996999999998</c:v>
                </c:pt>
                <c:pt idx="35">
                  <c:v>5442.6504999999997</c:v>
                </c:pt>
                <c:pt idx="36">
                  <c:v>5447.6993000000002</c:v>
                </c:pt>
                <c:pt idx="37">
                  <c:v>5450.9008999999996</c:v>
                </c:pt>
                <c:pt idx="38">
                  <c:v>5451.91</c:v>
                </c:pt>
                <c:pt idx="39">
                  <c:v>5452.9193999999998</c:v>
                </c:pt>
                <c:pt idx="40">
                  <c:v>5453.9305000000004</c:v>
                </c:pt>
                <c:pt idx="41">
                  <c:v>5454.9395000000004</c:v>
                </c:pt>
                <c:pt idx="42">
                  <c:v>5455.9489999999996</c:v>
                </c:pt>
                <c:pt idx="43">
                  <c:v>5456.9601000000002</c:v>
                </c:pt>
                <c:pt idx="44">
                  <c:v>5457.9703</c:v>
                </c:pt>
                <c:pt idx="45">
                  <c:v>5458.9809999999998</c:v>
                </c:pt>
                <c:pt idx="46">
                  <c:v>5459.9895999999999</c:v>
                </c:pt>
                <c:pt idx="47">
                  <c:v>5460.8991999999998</c:v>
                </c:pt>
                <c:pt idx="48">
                  <c:v>5461.1016</c:v>
                </c:pt>
                <c:pt idx="49">
                  <c:v>5461.3038999999999</c:v>
                </c:pt>
                <c:pt idx="50">
                  <c:v>5461.5038000000004</c:v>
                </c:pt>
                <c:pt idx="51">
                  <c:v>5461.7074000000002</c:v>
                </c:pt>
                <c:pt idx="52">
                  <c:v>5461.9098000000004</c:v>
                </c:pt>
                <c:pt idx="53">
                  <c:v>5462.1135000000004</c:v>
                </c:pt>
                <c:pt idx="54">
                  <c:v>5462.3134</c:v>
                </c:pt>
                <c:pt idx="55">
                  <c:v>5462.5171</c:v>
                </c:pt>
                <c:pt idx="56">
                  <c:v>5462.7183999999997</c:v>
                </c:pt>
                <c:pt idx="57">
                  <c:v>5462.9183999999996</c:v>
                </c:pt>
                <c:pt idx="58">
                  <c:v>5463.1208999999999</c:v>
                </c:pt>
                <c:pt idx="59">
                  <c:v>5463.3221000000003</c:v>
                </c:pt>
                <c:pt idx="60">
                  <c:v>5463.5258999999996</c:v>
                </c:pt>
                <c:pt idx="61">
                  <c:v>5463.7284</c:v>
                </c:pt>
                <c:pt idx="62">
                  <c:v>5463.9297999999999</c:v>
                </c:pt>
                <c:pt idx="63">
                  <c:v>5464.1336000000001</c:v>
                </c:pt>
                <c:pt idx="64">
                  <c:v>5464.3337000000001</c:v>
                </c:pt>
                <c:pt idx="65">
                  <c:v>5464.5362999999998</c:v>
                </c:pt>
                <c:pt idx="66">
                  <c:v>5464.7389000000003</c:v>
                </c:pt>
                <c:pt idx="67">
                  <c:v>5464.9378999999999</c:v>
                </c:pt>
                <c:pt idx="68">
                  <c:v>5465.1418000000003</c:v>
                </c:pt>
                <c:pt idx="69">
                  <c:v>5465.3456999999999</c:v>
                </c:pt>
                <c:pt idx="70">
                  <c:v>5465.5459000000001</c:v>
                </c:pt>
                <c:pt idx="71">
                  <c:v>5465.7474000000002</c:v>
                </c:pt>
                <c:pt idx="72">
                  <c:v>5465.9489000000003</c:v>
                </c:pt>
                <c:pt idx="73">
                  <c:v>5466.1504000000004</c:v>
                </c:pt>
                <c:pt idx="74">
                  <c:v>5466.3531000000003</c:v>
                </c:pt>
                <c:pt idx="75">
                  <c:v>5466.5559000000003</c:v>
                </c:pt>
                <c:pt idx="76">
                  <c:v>5466.7561999999998</c:v>
                </c:pt>
                <c:pt idx="77">
                  <c:v>5466.9602000000004</c:v>
                </c:pt>
                <c:pt idx="78">
                  <c:v>5467.1606000000002</c:v>
                </c:pt>
                <c:pt idx="79">
                  <c:v>5467.3645999999999</c:v>
                </c:pt>
                <c:pt idx="80">
                  <c:v>5467.5663000000004</c:v>
                </c:pt>
                <c:pt idx="81">
                  <c:v>5467.7678999999998</c:v>
                </c:pt>
                <c:pt idx="82">
                  <c:v>5467.9695000000002</c:v>
                </c:pt>
                <c:pt idx="83">
                  <c:v>5468.1724000000004</c:v>
                </c:pt>
                <c:pt idx="84">
                  <c:v>5468.3741</c:v>
                </c:pt>
                <c:pt idx="85">
                  <c:v>5468.5757999999996</c:v>
                </c:pt>
                <c:pt idx="86">
                  <c:v>5468.7763000000004</c:v>
                </c:pt>
                <c:pt idx="87">
                  <c:v>5468.9804999999997</c:v>
                </c:pt>
                <c:pt idx="88">
                  <c:v>5469.1822000000002</c:v>
                </c:pt>
                <c:pt idx="89">
                  <c:v>5469.384</c:v>
                </c:pt>
                <c:pt idx="90">
                  <c:v>5469.5857999999998</c:v>
                </c:pt>
                <c:pt idx="91">
                  <c:v>5469.7862999999998</c:v>
                </c:pt>
                <c:pt idx="92">
                  <c:v>5469.9894000000004</c:v>
                </c:pt>
                <c:pt idx="93">
                  <c:v>5470.1923999999999</c:v>
                </c:pt>
                <c:pt idx="94">
                  <c:v>5470.3942999999999</c:v>
                </c:pt>
                <c:pt idx="95">
                  <c:v>5470.5973999999997</c:v>
                </c:pt>
                <c:pt idx="96">
                  <c:v>5470.7979999999998</c:v>
                </c:pt>
                <c:pt idx="97">
                  <c:v>5470.9998999999998</c:v>
                </c:pt>
                <c:pt idx="98">
                  <c:v>5471.2017999999998</c:v>
                </c:pt>
                <c:pt idx="99">
                  <c:v>5471.4049999999997</c:v>
                </c:pt>
                <c:pt idx="100">
                  <c:v>5471.6068999999998</c:v>
                </c:pt>
                <c:pt idx="101">
                  <c:v>5471.8076000000001</c:v>
                </c:pt>
                <c:pt idx="102">
                  <c:v>5472.0083999999997</c:v>
                </c:pt>
                <c:pt idx="103">
                  <c:v>5472.2139999999999</c:v>
                </c:pt>
                <c:pt idx="104">
                  <c:v>5472.4124000000002</c:v>
                </c:pt>
                <c:pt idx="105">
                  <c:v>5472.6156000000001</c:v>
                </c:pt>
                <c:pt idx="106">
                  <c:v>5472.8176000000003</c:v>
                </c:pt>
                <c:pt idx="107">
                  <c:v>5473.0185000000001</c:v>
                </c:pt>
                <c:pt idx="108">
                  <c:v>5473.2218000000003</c:v>
                </c:pt>
                <c:pt idx="109">
                  <c:v>5473.4237999999996</c:v>
                </c:pt>
                <c:pt idx="110">
                  <c:v>5473.6259</c:v>
                </c:pt>
                <c:pt idx="111">
                  <c:v>5473.8280999999997</c:v>
                </c:pt>
                <c:pt idx="112">
                  <c:v>5474.0302000000001</c:v>
                </c:pt>
                <c:pt idx="113">
                  <c:v>5474.2322999999997</c:v>
                </c:pt>
                <c:pt idx="114">
                  <c:v>5474.4345000000003</c:v>
                </c:pt>
                <c:pt idx="115">
                  <c:v>5474.6354000000001</c:v>
                </c:pt>
                <c:pt idx="116">
                  <c:v>5474.8375999999998</c:v>
                </c:pt>
                <c:pt idx="117">
                  <c:v>5475.0411000000004</c:v>
                </c:pt>
                <c:pt idx="118">
                  <c:v>5475.2407999999996</c:v>
                </c:pt>
                <c:pt idx="119">
                  <c:v>5475.4443000000001</c:v>
                </c:pt>
                <c:pt idx="120">
                  <c:v>5475.6477999999997</c:v>
                </c:pt>
                <c:pt idx="121">
                  <c:v>5475.8476000000001</c:v>
                </c:pt>
                <c:pt idx="122">
                  <c:v>5475.9993000000004</c:v>
                </c:pt>
                <c:pt idx="123">
                  <c:v>5477.0110000000004</c:v>
                </c:pt>
                <c:pt idx="124">
                  <c:v>5478.0194000000001</c:v>
                </c:pt>
                <c:pt idx="125">
                  <c:v>5479.0294000000004</c:v>
                </c:pt>
                <c:pt idx="126">
                  <c:v>5480.0397999999996</c:v>
                </c:pt>
                <c:pt idx="127">
                  <c:v>5481.0493999999999</c:v>
                </c:pt>
                <c:pt idx="128">
                  <c:v>5482.0594000000001</c:v>
                </c:pt>
                <c:pt idx="129">
                  <c:v>5483.0709999999999</c:v>
                </c:pt>
                <c:pt idx="130">
                  <c:v>5484.0793000000003</c:v>
                </c:pt>
                <c:pt idx="131">
                  <c:v>5485.0892000000003</c:v>
                </c:pt>
                <c:pt idx="132">
                  <c:v>5486.0995000000003</c:v>
                </c:pt>
                <c:pt idx="133">
                  <c:v>5489.1007</c:v>
                </c:pt>
                <c:pt idx="134">
                  <c:v>5492.1017000000002</c:v>
                </c:pt>
                <c:pt idx="135">
                  <c:v>5495.1</c:v>
                </c:pt>
                <c:pt idx="136">
                  <c:v>5498.1005999999998</c:v>
                </c:pt>
                <c:pt idx="137">
                  <c:v>5501.0996999999998</c:v>
                </c:pt>
                <c:pt idx="138">
                  <c:v>5504.0998</c:v>
                </c:pt>
                <c:pt idx="139">
                  <c:v>5507.0985000000001</c:v>
                </c:pt>
                <c:pt idx="140">
                  <c:v>5510.0994000000001</c:v>
                </c:pt>
                <c:pt idx="141">
                  <c:v>5513.0989</c:v>
                </c:pt>
                <c:pt idx="142">
                  <c:v>5516.1004999999996</c:v>
                </c:pt>
                <c:pt idx="143">
                  <c:v>5519.0995000000003</c:v>
                </c:pt>
                <c:pt idx="144">
                  <c:v>5522.0994000000001</c:v>
                </c:pt>
                <c:pt idx="145">
                  <c:v>5525.1003000000001</c:v>
                </c:pt>
                <c:pt idx="146">
                  <c:v>5528.0996999999998</c:v>
                </c:pt>
                <c:pt idx="147">
                  <c:v>5531.1000999999997</c:v>
                </c:pt>
                <c:pt idx="148">
                  <c:v>5534.1000999999997</c:v>
                </c:pt>
                <c:pt idx="149">
                  <c:v>5537.0986000000003</c:v>
                </c:pt>
                <c:pt idx="150">
                  <c:v>5540.0994000000001</c:v>
                </c:pt>
                <c:pt idx="151">
                  <c:v>5543.0985000000001</c:v>
                </c:pt>
                <c:pt idx="152">
                  <c:v>5546.1012000000001</c:v>
                </c:pt>
                <c:pt idx="153">
                  <c:v>5549.0996999999998</c:v>
                </c:pt>
                <c:pt idx="154">
                  <c:v>5552.1017000000002</c:v>
                </c:pt>
                <c:pt idx="155">
                  <c:v>5555.1009000000004</c:v>
                </c:pt>
                <c:pt idx="156">
                  <c:v>5558.0996999999998</c:v>
                </c:pt>
                <c:pt idx="157">
                  <c:v>5561.0994000000001</c:v>
                </c:pt>
                <c:pt idx="158">
                  <c:v>5564.1013000000003</c:v>
                </c:pt>
                <c:pt idx="159">
                  <c:v>5567.1003000000001</c:v>
                </c:pt>
                <c:pt idx="160">
                  <c:v>5570.0964000000004</c:v>
                </c:pt>
                <c:pt idx="161">
                  <c:v>5573.0985000000001</c:v>
                </c:pt>
                <c:pt idx="162">
                  <c:v>5576.0989</c:v>
                </c:pt>
                <c:pt idx="163">
                  <c:v>5579.0990000000002</c:v>
                </c:pt>
                <c:pt idx="164">
                  <c:v>5582.1</c:v>
                </c:pt>
                <c:pt idx="165">
                  <c:v>5585.1004999999996</c:v>
                </c:pt>
                <c:pt idx="166">
                  <c:v>5588.1005999999998</c:v>
                </c:pt>
                <c:pt idx="167">
                  <c:v>5591.0991000000004</c:v>
                </c:pt>
                <c:pt idx="168">
                  <c:v>5594.0996999999998</c:v>
                </c:pt>
                <c:pt idx="169">
                  <c:v>5597.0999000000002</c:v>
                </c:pt>
                <c:pt idx="170">
                  <c:v>5600.0995999999996</c:v>
                </c:pt>
                <c:pt idx="171">
                  <c:v>5603.1001999999999</c:v>
                </c:pt>
                <c:pt idx="172">
                  <c:v>5606.1004000000003</c:v>
                </c:pt>
                <c:pt idx="173">
                  <c:v>5609.0987999999998</c:v>
                </c:pt>
                <c:pt idx="174">
                  <c:v>5612.1005999999998</c:v>
                </c:pt>
                <c:pt idx="175">
                  <c:v>5615.0994000000001</c:v>
                </c:pt>
                <c:pt idx="176">
                  <c:v>5618.0990000000002</c:v>
                </c:pt>
                <c:pt idx="177">
                  <c:v>5621.0994000000001</c:v>
                </c:pt>
                <c:pt idx="178">
                  <c:v>5624.0994000000001</c:v>
                </c:pt>
                <c:pt idx="179">
                  <c:v>5627.1000999999997</c:v>
                </c:pt>
                <c:pt idx="180">
                  <c:v>5630.1017000000002</c:v>
                </c:pt>
                <c:pt idx="181">
                  <c:v>5633.1027999999997</c:v>
                </c:pt>
                <c:pt idx="182">
                  <c:v>5636.0981000000002</c:v>
                </c:pt>
                <c:pt idx="183">
                  <c:v>5639.0968000000003</c:v>
                </c:pt>
                <c:pt idx="184">
                  <c:v>5642.0977000000003</c:v>
                </c:pt>
                <c:pt idx="185">
                  <c:v>5645.1005999999998</c:v>
                </c:pt>
                <c:pt idx="186">
                  <c:v>5648.1004000000003</c:v>
                </c:pt>
                <c:pt idx="187">
                  <c:v>5651.0995999999996</c:v>
                </c:pt>
                <c:pt idx="188">
                  <c:v>5654.0995999999996</c:v>
                </c:pt>
                <c:pt idx="189">
                  <c:v>5657.1003000000001</c:v>
                </c:pt>
                <c:pt idx="190">
                  <c:v>5660.1004999999996</c:v>
                </c:pt>
                <c:pt idx="191">
                  <c:v>5663.1000999999997</c:v>
                </c:pt>
                <c:pt idx="192">
                  <c:v>5666.1004999999996</c:v>
                </c:pt>
                <c:pt idx="193">
                  <c:v>5669.1001999999999</c:v>
                </c:pt>
                <c:pt idx="194">
                  <c:v>5672.0994000000001</c:v>
                </c:pt>
                <c:pt idx="195">
                  <c:v>5675.0994000000001</c:v>
                </c:pt>
                <c:pt idx="196">
                  <c:v>5678.1013000000003</c:v>
                </c:pt>
                <c:pt idx="197">
                  <c:v>5681.1000999999997</c:v>
                </c:pt>
                <c:pt idx="198">
                  <c:v>5684.1008000000002</c:v>
                </c:pt>
                <c:pt idx="199">
                  <c:v>5687.0982999999997</c:v>
                </c:pt>
                <c:pt idx="200">
                  <c:v>5690.1004999999996</c:v>
                </c:pt>
                <c:pt idx="201">
                  <c:v>5693.0992999999999</c:v>
                </c:pt>
                <c:pt idx="202">
                  <c:v>5696.1001999999999</c:v>
                </c:pt>
                <c:pt idx="203">
                  <c:v>5699.1004999999996</c:v>
                </c:pt>
                <c:pt idx="204">
                  <c:v>5702.1000999999997</c:v>
                </c:pt>
                <c:pt idx="205">
                  <c:v>5705.0990000000002</c:v>
                </c:pt>
                <c:pt idx="206">
                  <c:v>5708.1</c:v>
                </c:pt>
                <c:pt idx="207">
                  <c:v>5711.1003000000001</c:v>
                </c:pt>
                <c:pt idx="208">
                  <c:v>5714.0999000000002</c:v>
                </c:pt>
                <c:pt idx="209">
                  <c:v>5717.1014999999998</c:v>
                </c:pt>
                <c:pt idx="210">
                  <c:v>5720.0996999999998</c:v>
                </c:pt>
                <c:pt idx="211">
                  <c:v>5720.8989000000001</c:v>
                </c:pt>
              </c:numCache>
            </c:numRef>
          </c:xVal>
          <c:yVal>
            <c:numRef>
              <c:f>Sheet1!$T$2:$T$213</c:f>
              <c:numCache>
                <c:formatCode>0.00E+00</c:formatCode>
                <c:ptCount val="212"/>
                <c:pt idx="0">
                  <c:v>105.43078</c:v>
                </c:pt>
                <c:pt idx="1">
                  <c:v>97.994856999999996</c:v>
                </c:pt>
                <c:pt idx="2">
                  <c:v>90.912628999999995</c:v>
                </c:pt>
                <c:pt idx="3">
                  <c:v>84.013435999999999</c:v>
                </c:pt>
                <c:pt idx="4">
                  <c:v>77.953675999999987</c:v>
                </c:pt>
                <c:pt idx="5">
                  <c:v>71.64787299999999</c:v>
                </c:pt>
                <c:pt idx="6">
                  <c:v>66.018162000000004</c:v>
                </c:pt>
                <c:pt idx="7">
                  <c:v>60.369709</c:v>
                </c:pt>
                <c:pt idx="8">
                  <c:v>54.864336999999999</c:v>
                </c:pt>
                <c:pt idx="9">
                  <c:v>49.996994000000001</c:v>
                </c:pt>
                <c:pt idx="10">
                  <c:v>45.174436</c:v>
                </c:pt>
                <c:pt idx="11">
                  <c:v>40.812769000000003</c:v>
                </c:pt>
                <c:pt idx="12">
                  <c:v>36.704401000000004</c:v>
                </c:pt>
                <c:pt idx="13">
                  <c:v>32.870775999999999</c:v>
                </c:pt>
                <c:pt idx="14">
                  <c:v>29.442693000000002</c:v>
                </c:pt>
                <c:pt idx="15">
                  <c:v>26.167274000000003</c:v>
                </c:pt>
                <c:pt idx="16">
                  <c:v>23.216391000000002</c:v>
                </c:pt>
                <c:pt idx="17">
                  <c:v>20.407836000000003</c:v>
                </c:pt>
                <c:pt idx="18">
                  <c:v>18.057000000000002</c:v>
                </c:pt>
                <c:pt idx="19">
                  <c:v>15.937324</c:v>
                </c:pt>
                <c:pt idx="20">
                  <c:v>13.880091999999999</c:v>
                </c:pt>
                <c:pt idx="21">
                  <c:v>12.0617226</c:v>
                </c:pt>
                <c:pt idx="22">
                  <c:v>10.500914</c:v>
                </c:pt>
                <c:pt idx="23">
                  <c:v>9.2412156999999997</c:v>
                </c:pt>
                <c:pt idx="24">
                  <c:v>8.0503745000000002</c:v>
                </c:pt>
                <c:pt idx="25">
                  <c:v>6.9461711000000008</c:v>
                </c:pt>
                <c:pt idx="26">
                  <c:v>6.1545201000000009</c:v>
                </c:pt>
                <c:pt idx="27">
                  <c:v>5.0172194999999995</c:v>
                </c:pt>
                <c:pt idx="28">
                  <c:v>4.2518492000000006</c:v>
                </c:pt>
                <c:pt idx="29">
                  <c:v>3.7254771</c:v>
                </c:pt>
                <c:pt idx="30">
                  <c:v>3.2981920000000002</c:v>
                </c:pt>
                <c:pt idx="31">
                  <c:v>2.8590053100000001</c:v>
                </c:pt>
                <c:pt idx="32">
                  <c:v>2.5237001299999999</c:v>
                </c:pt>
                <c:pt idx="33">
                  <c:v>2.27804831</c:v>
                </c:pt>
                <c:pt idx="34">
                  <c:v>2.076546166</c:v>
                </c:pt>
                <c:pt idx="35">
                  <c:v>1.8835382600000001</c:v>
                </c:pt>
                <c:pt idx="36">
                  <c:v>1.7738793500000001</c:v>
                </c:pt>
                <c:pt idx="37">
                  <c:v>1.82235266</c:v>
                </c:pt>
                <c:pt idx="38">
                  <c:v>2.0688730450000001</c:v>
                </c:pt>
                <c:pt idx="39">
                  <c:v>2.0841471130000002</c:v>
                </c:pt>
                <c:pt idx="40">
                  <c:v>2.1322556920000002</c:v>
                </c:pt>
                <c:pt idx="41">
                  <c:v>2.1064878895999999</c:v>
                </c:pt>
                <c:pt idx="42">
                  <c:v>2.0918264444000001</c:v>
                </c:pt>
                <c:pt idx="43">
                  <c:v>2.0858255429999999</c:v>
                </c:pt>
                <c:pt idx="44">
                  <c:v>2.1378282770000001</c:v>
                </c:pt>
                <c:pt idx="45">
                  <c:v>2.1145672280000003</c:v>
                </c:pt>
                <c:pt idx="46">
                  <c:v>2.1373193330000002</c:v>
                </c:pt>
                <c:pt idx="47">
                  <c:v>2.015323682</c:v>
                </c:pt>
                <c:pt idx="48">
                  <c:v>2.0861585630000001</c:v>
                </c:pt>
                <c:pt idx="49">
                  <c:v>2.0055433260000002</c:v>
                </c:pt>
                <c:pt idx="50">
                  <c:v>2.0912905712000001</c:v>
                </c:pt>
                <c:pt idx="51">
                  <c:v>2.1398891980000001</c:v>
                </c:pt>
                <c:pt idx="52">
                  <c:v>2.1127975120000002</c:v>
                </c:pt>
                <c:pt idx="53">
                  <c:v>2.065544445</c:v>
                </c:pt>
                <c:pt idx="54">
                  <c:v>2.1615703580000001</c:v>
                </c:pt>
                <c:pt idx="55">
                  <c:v>2.0953357268000001</c:v>
                </c:pt>
                <c:pt idx="56">
                  <c:v>2.1203012029999999</c:v>
                </c:pt>
                <c:pt idx="57">
                  <c:v>2.0886541200000002</c:v>
                </c:pt>
                <c:pt idx="58">
                  <c:v>2.0962494783000003</c:v>
                </c:pt>
                <c:pt idx="59">
                  <c:v>2.1454922999999999</c:v>
                </c:pt>
                <c:pt idx="60">
                  <c:v>2.0847136960000001</c:v>
                </c:pt>
                <c:pt idx="61">
                  <c:v>2.1234269660000002</c:v>
                </c:pt>
                <c:pt idx="62">
                  <c:v>2.1116082240000003</c:v>
                </c:pt>
                <c:pt idx="63">
                  <c:v>2.1162662020000003</c:v>
                </c:pt>
                <c:pt idx="64">
                  <c:v>2.0465844870000001</c:v>
                </c:pt>
                <c:pt idx="65">
                  <c:v>2.1374557510000001</c:v>
                </c:pt>
                <c:pt idx="66">
                  <c:v>2.1958654929999999</c:v>
                </c:pt>
                <c:pt idx="67">
                  <c:v>2.1650442540000001</c:v>
                </c:pt>
                <c:pt idx="68">
                  <c:v>2.1666283929999999</c:v>
                </c:pt>
                <c:pt idx="69">
                  <c:v>2.21005736</c:v>
                </c:pt>
                <c:pt idx="70">
                  <c:v>2.1763486750000003</c:v>
                </c:pt>
                <c:pt idx="71">
                  <c:v>2.1557399790000003</c:v>
                </c:pt>
                <c:pt idx="72">
                  <c:v>2.0931240677000003</c:v>
                </c:pt>
                <c:pt idx="73">
                  <c:v>2.1727780010000002</c:v>
                </c:pt>
                <c:pt idx="74">
                  <c:v>2.144862201</c:v>
                </c:pt>
                <c:pt idx="75">
                  <c:v>2.1492189559999999</c:v>
                </c:pt>
                <c:pt idx="76">
                  <c:v>2.1951176920000002</c:v>
                </c:pt>
                <c:pt idx="77">
                  <c:v>2.2691705600000001</c:v>
                </c:pt>
                <c:pt idx="78">
                  <c:v>2.2637359900000003</c:v>
                </c:pt>
                <c:pt idx="79">
                  <c:v>2.2592248399999999</c:v>
                </c:pt>
                <c:pt idx="80">
                  <c:v>2.3348982600000001</c:v>
                </c:pt>
                <c:pt idx="81">
                  <c:v>2.3363074900000003</c:v>
                </c:pt>
                <c:pt idx="82">
                  <c:v>2.3628288400000002</c:v>
                </c:pt>
                <c:pt idx="83">
                  <c:v>2.43520688</c:v>
                </c:pt>
                <c:pt idx="84">
                  <c:v>2.4324765200000003</c:v>
                </c:pt>
                <c:pt idx="85">
                  <c:v>2.4353033499999999</c:v>
                </c:pt>
                <c:pt idx="86">
                  <c:v>2.5003772099999999</c:v>
                </c:pt>
                <c:pt idx="87">
                  <c:v>2.5207266100000001</c:v>
                </c:pt>
                <c:pt idx="88">
                  <c:v>2.6052306400000003</c:v>
                </c:pt>
                <c:pt idx="89">
                  <c:v>2.7201838400000002</c:v>
                </c:pt>
                <c:pt idx="90">
                  <c:v>2.77245074</c:v>
                </c:pt>
                <c:pt idx="91">
                  <c:v>2.80866068</c:v>
                </c:pt>
                <c:pt idx="92">
                  <c:v>2.8999252100000001</c:v>
                </c:pt>
                <c:pt idx="93">
                  <c:v>2.9090072200000003</c:v>
                </c:pt>
                <c:pt idx="94">
                  <c:v>2.7957174600000001</c:v>
                </c:pt>
                <c:pt idx="95">
                  <c:v>2.7353437199999999</c:v>
                </c:pt>
                <c:pt idx="96">
                  <c:v>2.6406425200000001</c:v>
                </c:pt>
                <c:pt idx="97">
                  <c:v>2.4946738600000002</c:v>
                </c:pt>
                <c:pt idx="98">
                  <c:v>2.3768997600000001</c:v>
                </c:pt>
                <c:pt idx="99">
                  <c:v>2.3449968299999999</c:v>
                </c:pt>
                <c:pt idx="100">
                  <c:v>2.29619843</c:v>
                </c:pt>
                <c:pt idx="101">
                  <c:v>2.2398130200000002</c:v>
                </c:pt>
                <c:pt idx="102">
                  <c:v>2.1964077180000001</c:v>
                </c:pt>
                <c:pt idx="103">
                  <c:v>2.1750243190000003</c:v>
                </c:pt>
                <c:pt idx="104">
                  <c:v>2.1125903100000003</c:v>
                </c:pt>
                <c:pt idx="105">
                  <c:v>2.1049241310000002</c:v>
                </c:pt>
                <c:pt idx="106">
                  <c:v>2.1938026220000002</c:v>
                </c:pt>
                <c:pt idx="107">
                  <c:v>2.181207133</c:v>
                </c:pt>
                <c:pt idx="108">
                  <c:v>2.1487327600000001</c:v>
                </c:pt>
                <c:pt idx="109">
                  <c:v>2.1475745910000001</c:v>
                </c:pt>
                <c:pt idx="110">
                  <c:v>2.2275044200000003</c:v>
                </c:pt>
                <c:pt idx="111">
                  <c:v>2.1985945650000001</c:v>
                </c:pt>
                <c:pt idx="112">
                  <c:v>2.129293997</c:v>
                </c:pt>
                <c:pt idx="113">
                  <c:v>2.1475748660000002</c:v>
                </c:pt>
                <c:pt idx="114">
                  <c:v>2.1551332109999999</c:v>
                </c:pt>
                <c:pt idx="115">
                  <c:v>2.1355424800000002</c:v>
                </c:pt>
                <c:pt idx="116">
                  <c:v>2.135326761</c:v>
                </c:pt>
                <c:pt idx="117">
                  <c:v>2.2319388300000003</c:v>
                </c:pt>
                <c:pt idx="118">
                  <c:v>2.2288711700000001</c:v>
                </c:pt>
                <c:pt idx="119">
                  <c:v>2.2287087900000002</c:v>
                </c:pt>
                <c:pt idx="120">
                  <c:v>2.1981234569999999</c:v>
                </c:pt>
                <c:pt idx="121">
                  <c:v>2.1971322550000001</c:v>
                </c:pt>
                <c:pt idx="122">
                  <c:v>2.20974235</c:v>
                </c:pt>
                <c:pt idx="123">
                  <c:v>2.3217710600000001</c:v>
                </c:pt>
                <c:pt idx="124">
                  <c:v>2.4412749100000002</c:v>
                </c:pt>
                <c:pt idx="125">
                  <c:v>2.4352939200000003</c:v>
                </c:pt>
                <c:pt idx="126">
                  <c:v>2.4591981299999999</c:v>
                </c:pt>
                <c:pt idx="127">
                  <c:v>2.5207610100000002</c:v>
                </c:pt>
                <c:pt idx="128">
                  <c:v>2.56253675</c:v>
                </c:pt>
                <c:pt idx="129">
                  <c:v>2.7344976600000002</c:v>
                </c:pt>
                <c:pt idx="130">
                  <c:v>2.8685399700000001</c:v>
                </c:pt>
                <c:pt idx="131">
                  <c:v>2.9562140499999998</c:v>
                </c:pt>
                <c:pt idx="132">
                  <c:v>3.01752799</c:v>
                </c:pt>
                <c:pt idx="133">
                  <c:v>2.9312795999999999</c:v>
                </c:pt>
                <c:pt idx="134">
                  <c:v>3.0047309700000002</c:v>
                </c:pt>
                <c:pt idx="135">
                  <c:v>3.0431810400000003</c:v>
                </c:pt>
                <c:pt idx="136">
                  <c:v>3.0566803</c:v>
                </c:pt>
                <c:pt idx="137">
                  <c:v>3.07644356</c:v>
                </c:pt>
                <c:pt idx="138">
                  <c:v>3.1695074000000001</c:v>
                </c:pt>
                <c:pt idx="139">
                  <c:v>3.1224718999999999</c:v>
                </c:pt>
                <c:pt idx="140">
                  <c:v>3.1609338</c:v>
                </c:pt>
                <c:pt idx="141">
                  <c:v>3.0753240600000002</c:v>
                </c:pt>
                <c:pt idx="142">
                  <c:v>3.0707534700000001</c:v>
                </c:pt>
                <c:pt idx="143">
                  <c:v>3.1041750000000001</c:v>
                </c:pt>
                <c:pt idx="144">
                  <c:v>3.1627419000000003</c:v>
                </c:pt>
                <c:pt idx="145">
                  <c:v>3.1464154999999998</c:v>
                </c:pt>
                <c:pt idx="146">
                  <c:v>3.1951638999999998</c:v>
                </c:pt>
                <c:pt idx="147">
                  <c:v>3.2521288000000004</c:v>
                </c:pt>
                <c:pt idx="148">
                  <c:v>3.3039741999999999</c:v>
                </c:pt>
                <c:pt idx="149">
                  <c:v>3.3489975000000003</c:v>
                </c:pt>
                <c:pt idx="150">
                  <c:v>3.3656712999999998</c:v>
                </c:pt>
                <c:pt idx="151">
                  <c:v>3.5030087999999999</c:v>
                </c:pt>
                <c:pt idx="152">
                  <c:v>3.5035575000000003</c:v>
                </c:pt>
                <c:pt idx="153">
                  <c:v>3.6200409000000002</c:v>
                </c:pt>
                <c:pt idx="154">
                  <c:v>3.7220164000000002</c:v>
                </c:pt>
                <c:pt idx="155">
                  <c:v>3.8122853000000001</c:v>
                </c:pt>
                <c:pt idx="156">
                  <c:v>3.8652652000000001</c:v>
                </c:pt>
                <c:pt idx="157">
                  <c:v>3.9981590000000002</c:v>
                </c:pt>
                <c:pt idx="158">
                  <c:v>4.0736281000000005</c:v>
                </c:pt>
                <c:pt idx="159">
                  <c:v>4.1978626000000006</c:v>
                </c:pt>
                <c:pt idx="160">
                  <c:v>4.3153977999999995</c:v>
                </c:pt>
                <c:pt idx="161">
                  <c:v>4.3972791000000004</c:v>
                </c:pt>
                <c:pt idx="162">
                  <c:v>4.5037248000000005</c:v>
                </c:pt>
                <c:pt idx="163">
                  <c:v>4.6322770999999996</c:v>
                </c:pt>
                <c:pt idx="164">
                  <c:v>4.7186690000000002</c:v>
                </c:pt>
                <c:pt idx="165">
                  <c:v>4.8448868000000003</c:v>
                </c:pt>
                <c:pt idx="166">
                  <c:v>4.9376340000000001</c:v>
                </c:pt>
                <c:pt idx="167">
                  <c:v>5.0781358000000001</c:v>
                </c:pt>
                <c:pt idx="168">
                  <c:v>5.1642399999999995</c:v>
                </c:pt>
                <c:pt idx="169">
                  <c:v>5.2377753</c:v>
                </c:pt>
                <c:pt idx="170">
                  <c:v>5.3915619000000001</c:v>
                </c:pt>
                <c:pt idx="171">
                  <c:v>5.5595973999999995</c:v>
                </c:pt>
                <c:pt idx="172">
                  <c:v>5.6109805000000001</c:v>
                </c:pt>
                <c:pt idx="173">
                  <c:v>5.7722215000000006</c:v>
                </c:pt>
                <c:pt idx="174">
                  <c:v>5.8589028000000001</c:v>
                </c:pt>
                <c:pt idx="175">
                  <c:v>6.0028854999999997</c:v>
                </c:pt>
                <c:pt idx="176">
                  <c:v>6.1248692000000009</c:v>
                </c:pt>
                <c:pt idx="177">
                  <c:v>6.2854355999999996</c:v>
                </c:pt>
                <c:pt idx="178">
                  <c:v>6.4011256000000003</c:v>
                </c:pt>
                <c:pt idx="179">
                  <c:v>6.6982061000000002</c:v>
                </c:pt>
                <c:pt idx="180">
                  <c:v>6.6701530000000009</c:v>
                </c:pt>
                <c:pt idx="181">
                  <c:v>6.7357671999999997</c:v>
                </c:pt>
                <c:pt idx="182">
                  <c:v>6.9078543000000003</c:v>
                </c:pt>
                <c:pt idx="183">
                  <c:v>7.0209624999999996</c:v>
                </c:pt>
                <c:pt idx="184">
                  <c:v>7.2216289000000007</c:v>
                </c:pt>
                <c:pt idx="185">
                  <c:v>7.3316347999999998</c:v>
                </c:pt>
                <c:pt idx="186">
                  <c:v>7.4767417999999992</c:v>
                </c:pt>
                <c:pt idx="187">
                  <c:v>7.5983882999999999</c:v>
                </c:pt>
                <c:pt idx="188">
                  <c:v>7.7400657000000006</c:v>
                </c:pt>
                <c:pt idx="189">
                  <c:v>7.7862568000000003</c:v>
                </c:pt>
                <c:pt idx="190">
                  <c:v>8.0246185000000008</c:v>
                </c:pt>
                <c:pt idx="191">
                  <c:v>8.0986931000000002</c:v>
                </c:pt>
                <c:pt idx="192">
                  <c:v>8.2235321999999993</c:v>
                </c:pt>
                <c:pt idx="193">
                  <c:v>8.3721689999999995</c:v>
                </c:pt>
                <c:pt idx="194">
                  <c:v>8.5517186000000009</c:v>
                </c:pt>
                <c:pt idx="195">
                  <c:v>8.7698312000000005</c:v>
                </c:pt>
                <c:pt idx="196">
                  <c:v>8.9880820000000003</c:v>
                </c:pt>
                <c:pt idx="197">
                  <c:v>9.2061074000000005</c:v>
                </c:pt>
                <c:pt idx="198">
                  <c:v>9.4242708999999998</c:v>
                </c:pt>
                <c:pt idx="199">
                  <c:v>9.6422016999999993</c:v>
                </c:pt>
                <c:pt idx="200">
                  <c:v>9.8604742999999999</c:v>
                </c:pt>
                <c:pt idx="201">
                  <c:v>10.0784997</c:v>
                </c:pt>
                <c:pt idx="202">
                  <c:v>10.2966777</c:v>
                </c:pt>
                <c:pt idx="203">
                  <c:v>10.5148122</c:v>
                </c:pt>
                <c:pt idx="204">
                  <c:v>10.7328957</c:v>
                </c:pt>
                <c:pt idx="205">
                  <c:v>10.950928299999999</c:v>
                </c:pt>
                <c:pt idx="206">
                  <c:v>11.1691137</c:v>
                </c:pt>
                <c:pt idx="207">
                  <c:v>11.387248099999999</c:v>
                </c:pt>
                <c:pt idx="208">
                  <c:v>11.6053316</c:v>
                </c:pt>
                <c:pt idx="209">
                  <c:v>11.8235606</c:v>
                </c:pt>
                <c:pt idx="210">
                  <c:v>12.0415423</c:v>
                </c:pt>
                <c:pt idx="211">
                  <c:v>12.0996475</c:v>
                </c:pt>
              </c:numCache>
            </c:numRef>
          </c:yVal>
          <c:smooth val="0"/>
        </c:ser>
        <c:ser>
          <c:idx val="6"/>
          <c:order val="6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Sheet1!$A$2:$A$235</c:f>
              <c:numCache>
                <c:formatCode>General</c:formatCode>
                <c:ptCount val="234"/>
                <c:pt idx="0">
                  <c:v>5265.9003000000002</c:v>
                </c:pt>
                <c:pt idx="1">
                  <c:v>5270.9503999999997</c:v>
                </c:pt>
                <c:pt idx="2">
                  <c:v>5275.9996000000001</c:v>
                </c:pt>
                <c:pt idx="3">
                  <c:v>5281.0501000000004</c:v>
                </c:pt>
                <c:pt idx="4">
                  <c:v>5286.0996999999998</c:v>
                </c:pt>
                <c:pt idx="5">
                  <c:v>5291.1517000000003</c:v>
                </c:pt>
                <c:pt idx="6">
                  <c:v>5296.2003000000004</c:v>
                </c:pt>
                <c:pt idx="7">
                  <c:v>5301.2514000000001</c:v>
                </c:pt>
                <c:pt idx="8">
                  <c:v>5306.3001999999997</c:v>
                </c:pt>
                <c:pt idx="9">
                  <c:v>5311.3490000000002</c:v>
                </c:pt>
                <c:pt idx="10">
                  <c:v>5316.4013000000004</c:v>
                </c:pt>
                <c:pt idx="11">
                  <c:v>5321.45</c:v>
                </c:pt>
                <c:pt idx="12">
                  <c:v>5326.4997999999996</c:v>
                </c:pt>
                <c:pt idx="13">
                  <c:v>5331.5506999999998</c:v>
                </c:pt>
                <c:pt idx="14">
                  <c:v>5336.6003000000001</c:v>
                </c:pt>
                <c:pt idx="15">
                  <c:v>5341.6496999999999</c:v>
                </c:pt>
                <c:pt idx="16">
                  <c:v>5346.7</c:v>
                </c:pt>
                <c:pt idx="17">
                  <c:v>5351.7501000000002</c:v>
                </c:pt>
                <c:pt idx="18">
                  <c:v>5356.7999</c:v>
                </c:pt>
                <c:pt idx="19">
                  <c:v>5361.8494000000001</c:v>
                </c:pt>
                <c:pt idx="20">
                  <c:v>5366.9008999999996</c:v>
                </c:pt>
                <c:pt idx="21">
                  <c:v>5371.9507999999996</c:v>
                </c:pt>
                <c:pt idx="22">
                  <c:v>5377.0002999999997</c:v>
                </c:pt>
                <c:pt idx="23">
                  <c:v>5382.0493999999999</c:v>
                </c:pt>
                <c:pt idx="24">
                  <c:v>5387.1004000000003</c:v>
                </c:pt>
                <c:pt idx="25">
                  <c:v>5392.1496999999999</c:v>
                </c:pt>
                <c:pt idx="26">
                  <c:v>5397.1995999999999</c:v>
                </c:pt>
                <c:pt idx="27">
                  <c:v>5402.2502000000004</c:v>
                </c:pt>
                <c:pt idx="28">
                  <c:v>5407.2978000000003</c:v>
                </c:pt>
                <c:pt idx="29">
                  <c:v>5412.3495000000003</c:v>
                </c:pt>
                <c:pt idx="30">
                  <c:v>5417.4004999999997</c:v>
                </c:pt>
                <c:pt idx="31">
                  <c:v>5422.4507999999996</c:v>
                </c:pt>
                <c:pt idx="32">
                  <c:v>5427.5003999999999</c:v>
                </c:pt>
                <c:pt idx="33">
                  <c:v>5432.5505000000003</c:v>
                </c:pt>
                <c:pt idx="34">
                  <c:v>5437.5996999999998</c:v>
                </c:pt>
                <c:pt idx="35">
                  <c:v>5442.6504999999997</c:v>
                </c:pt>
                <c:pt idx="36">
                  <c:v>5447.6993000000002</c:v>
                </c:pt>
                <c:pt idx="37">
                  <c:v>5450.9008999999996</c:v>
                </c:pt>
                <c:pt idx="38">
                  <c:v>5451.91</c:v>
                </c:pt>
                <c:pt idx="39">
                  <c:v>5452.9193999999998</c:v>
                </c:pt>
                <c:pt idx="40">
                  <c:v>5453.9305000000004</c:v>
                </c:pt>
                <c:pt idx="41">
                  <c:v>5454.9395000000004</c:v>
                </c:pt>
                <c:pt idx="42">
                  <c:v>5455.9489999999996</c:v>
                </c:pt>
                <c:pt idx="43">
                  <c:v>5456.9601000000002</c:v>
                </c:pt>
                <c:pt idx="44">
                  <c:v>5457.9703</c:v>
                </c:pt>
                <c:pt idx="45">
                  <c:v>5458.9809999999998</c:v>
                </c:pt>
                <c:pt idx="46">
                  <c:v>5459.9895999999999</c:v>
                </c:pt>
                <c:pt idx="47">
                  <c:v>5460.8991999999998</c:v>
                </c:pt>
                <c:pt idx="48">
                  <c:v>5461.1016</c:v>
                </c:pt>
                <c:pt idx="49">
                  <c:v>5461.3038999999999</c:v>
                </c:pt>
                <c:pt idx="50">
                  <c:v>5461.5038000000004</c:v>
                </c:pt>
                <c:pt idx="51">
                  <c:v>5461.7074000000002</c:v>
                </c:pt>
                <c:pt idx="52">
                  <c:v>5461.9098000000004</c:v>
                </c:pt>
                <c:pt idx="53">
                  <c:v>5462.1135000000004</c:v>
                </c:pt>
                <c:pt idx="54">
                  <c:v>5462.3134</c:v>
                </c:pt>
                <c:pt idx="55">
                  <c:v>5462.5171</c:v>
                </c:pt>
                <c:pt idx="56">
                  <c:v>5462.7183999999997</c:v>
                </c:pt>
                <c:pt idx="57">
                  <c:v>5462.9183999999996</c:v>
                </c:pt>
                <c:pt idx="58">
                  <c:v>5463.1208999999999</c:v>
                </c:pt>
                <c:pt idx="59">
                  <c:v>5463.3221000000003</c:v>
                </c:pt>
                <c:pt idx="60">
                  <c:v>5463.5258999999996</c:v>
                </c:pt>
                <c:pt idx="61">
                  <c:v>5463.7284</c:v>
                </c:pt>
                <c:pt idx="62">
                  <c:v>5463.9297999999999</c:v>
                </c:pt>
                <c:pt idx="63">
                  <c:v>5464.1336000000001</c:v>
                </c:pt>
                <c:pt idx="64">
                  <c:v>5464.3337000000001</c:v>
                </c:pt>
                <c:pt idx="65">
                  <c:v>5464.5362999999998</c:v>
                </c:pt>
                <c:pt idx="66">
                  <c:v>5464.7389000000003</c:v>
                </c:pt>
                <c:pt idx="67">
                  <c:v>5464.9378999999999</c:v>
                </c:pt>
                <c:pt idx="68">
                  <c:v>5465.1418000000003</c:v>
                </c:pt>
                <c:pt idx="69">
                  <c:v>5465.3456999999999</c:v>
                </c:pt>
                <c:pt idx="70">
                  <c:v>5465.5459000000001</c:v>
                </c:pt>
                <c:pt idx="71">
                  <c:v>5465.7474000000002</c:v>
                </c:pt>
                <c:pt idx="72">
                  <c:v>5465.9489000000003</c:v>
                </c:pt>
                <c:pt idx="73">
                  <c:v>5466.1504000000004</c:v>
                </c:pt>
                <c:pt idx="74">
                  <c:v>5466.3531000000003</c:v>
                </c:pt>
                <c:pt idx="75">
                  <c:v>5466.5559000000003</c:v>
                </c:pt>
                <c:pt idx="76">
                  <c:v>5466.7561999999998</c:v>
                </c:pt>
                <c:pt idx="77">
                  <c:v>5466.9602000000004</c:v>
                </c:pt>
                <c:pt idx="78">
                  <c:v>5467.1606000000002</c:v>
                </c:pt>
                <c:pt idx="79">
                  <c:v>5467.3645999999999</c:v>
                </c:pt>
                <c:pt idx="80">
                  <c:v>5467.5663000000004</c:v>
                </c:pt>
                <c:pt idx="81">
                  <c:v>5467.7678999999998</c:v>
                </c:pt>
                <c:pt idx="82">
                  <c:v>5467.9695000000002</c:v>
                </c:pt>
                <c:pt idx="83">
                  <c:v>5468.1724000000004</c:v>
                </c:pt>
                <c:pt idx="84">
                  <c:v>5468.3741</c:v>
                </c:pt>
                <c:pt idx="85">
                  <c:v>5468.5757999999996</c:v>
                </c:pt>
                <c:pt idx="86">
                  <c:v>5468.7763000000004</c:v>
                </c:pt>
                <c:pt idx="87">
                  <c:v>5468.9804999999997</c:v>
                </c:pt>
                <c:pt idx="88">
                  <c:v>5469.1822000000002</c:v>
                </c:pt>
                <c:pt idx="89">
                  <c:v>5469.384</c:v>
                </c:pt>
                <c:pt idx="90">
                  <c:v>5469.5857999999998</c:v>
                </c:pt>
                <c:pt idx="91">
                  <c:v>5469.7862999999998</c:v>
                </c:pt>
                <c:pt idx="92">
                  <c:v>5469.9894000000004</c:v>
                </c:pt>
                <c:pt idx="93">
                  <c:v>5470.1923999999999</c:v>
                </c:pt>
                <c:pt idx="94">
                  <c:v>5470.3942999999999</c:v>
                </c:pt>
                <c:pt idx="95">
                  <c:v>5470.5973999999997</c:v>
                </c:pt>
                <c:pt idx="96">
                  <c:v>5470.7979999999998</c:v>
                </c:pt>
                <c:pt idx="97">
                  <c:v>5470.9998999999998</c:v>
                </c:pt>
                <c:pt idx="98">
                  <c:v>5471.2017999999998</c:v>
                </c:pt>
                <c:pt idx="99">
                  <c:v>5471.4049999999997</c:v>
                </c:pt>
                <c:pt idx="100">
                  <c:v>5471.6068999999998</c:v>
                </c:pt>
                <c:pt idx="101">
                  <c:v>5471.8076000000001</c:v>
                </c:pt>
                <c:pt idx="102">
                  <c:v>5472.0083999999997</c:v>
                </c:pt>
                <c:pt idx="103">
                  <c:v>5472.2139999999999</c:v>
                </c:pt>
                <c:pt idx="104">
                  <c:v>5472.4124000000002</c:v>
                </c:pt>
                <c:pt idx="105">
                  <c:v>5472.6156000000001</c:v>
                </c:pt>
                <c:pt idx="106">
                  <c:v>5472.8176000000003</c:v>
                </c:pt>
                <c:pt idx="107">
                  <c:v>5473.0185000000001</c:v>
                </c:pt>
                <c:pt idx="108">
                  <c:v>5473.2218000000003</c:v>
                </c:pt>
                <c:pt idx="109">
                  <c:v>5473.4237999999996</c:v>
                </c:pt>
                <c:pt idx="110">
                  <c:v>5473.6259</c:v>
                </c:pt>
                <c:pt idx="111">
                  <c:v>5473.8280999999997</c:v>
                </c:pt>
                <c:pt idx="112">
                  <c:v>5474.0302000000001</c:v>
                </c:pt>
                <c:pt idx="113">
                  <c:v>5474.2322999999997</c:v>
                </c:pt>
                <c:pt idx="114">
                  <c:v>5474.4345000000003</c:v>
                </c:pt>
                <c:pt idx="115">
                  <c:v>5474.6354000000001</c:v>
                </c:pt>
                <c:pt idx="116">
                  <c:v>5474.8375999999998</c:v>
                </c:pt>
                <c:pt idx="117">
                  <c:v>5475.0411000000004</c:v>
                </c:pt>
                <c:pt idx="118">
                  <c:v>5475.2407999999996</c:v>
                </c:pt>
                <c:pt idx="119">
                  <c:v>5475.4443000000001</c:v>
                </c:pt>
                <c:pt idx="120">
                  <c:v>5475.6477999999997</c:v>
                </c:pt>
                <c:pt idx="121">
                  <c:v>5475.8476000000001</c:v>
                </c:pt>
                <c:pt idx="122">
                  <c:v>5475.9993000000004</c:v>
                </c:pt>
                <c:pt idx="123">
                  <c:v>5477.0110000000004</c:v>
                </c:pt>
                <c:pt idx="124">
                  <c:v>5478.0194000000001</c:v>
                </c:pt>
                <c:pt idx="125">
                  <c:v>5479.0294000000004</c:v>
                </c:pt>
                <c:pt idx="126">
                  <c:v>5480.0397999999996</c:v>
                </c:pt>
                <c:pt idx="127">
                  <c:v>5481.0493999999999</c:v>
                </c:pt>
                <c:pt idx="128">
                  <c:v>5482.0594000000001</c:v>
                </c:pt>
                <c:pt idx="129">
                  <c:v>5483.0709999999999</c:v>
                </c:pt>
                <c:pt idx="130">
                  <c:v>5484.0793000000003</c:v>
                </c:pt>
                <c:pt idx="131">
                  <c:v>5485.0892000000003</c:v>
                </c:pt>
                <c:pt idx="132">
                  <c:v>5486.0995000000003</c:v>
                </c:pt>
                <c:pt idx="133">
                  <c:v>5489.1007</c:v>
                </c:pt>
                <c:pt idx="134">
                  <c:v>5492.1017000000002</c:v>
                </c:pt>
                <c:pt idx="135">
                  <c:v>5495.1</c:v>
                </c:pt>
                <c:pt idx="136">
                  <c:v>5498.1005999999998</c:v>
                </c:pt>
                <c:pt idx="137">
                  <c:v>5501.0996999999998</c:v>
                </c:pt>
                <c:pt idx="138">
                  <c:v>5504.0998</c:v>
                </c:pt>
                <c:pt idx="139">
                  <c:v>5507.0985000000001</c:v>
                </c:pt>
                <c:pt idx="140">
                  <c:v>5510.0994000000001</c:v>
                </c:pt>
                <c:pt idx="141">
                  <c:v>5513.0989</c:v>
                </c:pt>
                <c:pt idx="142">
                  <c:v>5516.1004999999996</c:v>
                </c:pt>
                <c:pt idx="143">
                  <c:v>5519.0995000000003</c:v>
                </c:pt>
                <c:pt idx="144">
                  <c:v>5522.0994000000001</c:v>
                </c:pt>
                <c:pt idx="145">
                  <c:v>5525.1003000000001</c:v>
                </c:pt>
                <c:pt idx="146">
                  <c:v>5528.0996999999998</c:v>
                </c:pt>
                <c:pt idx="147">
                  <c:v>5531.1000999999997</c:v>
                </c:pt>
                <c:pt idx="148">
                  <c:v>5534.1000999999997</c:v>
                </c:pt>
                <c:pt idx="149">
                  <c:v>5537.0986000000003</c:v>
                </c:pt>
                <c:pt idx="150">
                  <c:v>5540.0994000000001</c:v>
                </c:pt>
                <c:pt idx="151">
                  <c:v>5543.0985000000001</c:v>
                </c:pt>
                <c:pt idx="152">
                  <c:v>5546.1012000000001</c:v>
                </c:pt>
                <c:pt idx="153">
                  <c:v>5549.0996999999998</c:v>
                </c:pt>
                <c:pt idx="154">
                  <c:v>5552.1017000000002</c:v>
                </c:pt>
                <c:pt idx="155">
                  <c:v>5555.1009000000004</c:v>
                </c:pt>
                <c:pt idx="156">
                  <c:v>5558.0996999999998</c:v>
                </c:pt>
                <c:pt idx="157">
                  <c:v>5561.0994000000001</c:v>
                </c:pt>
                <c:pt idx="158">
                  <c:v>5564.1013000000003</c:v>
                </c:pt>
                <c:pt idx="159">
                  <c:v>5567.1003000000001</c:v>
                </c:pt>
                <c:pt idx="160">
                  <c:v>5570.0964000000004</c:v>
                </c:pt>
                <c:pt idx="161">
                  <c:v>5573.0985000000001</c:v>
                </c:pt>
                <c:pt idx="162">
                  <c:v>5576.0989</c:v>
                </c:pt>
                <c:pt idx="163">
                  <c:v>5579.0990000000002</c:v>
                </c:pt>
                <c:pt idx="164">
                  <c:v>5582.1</c:v>
                </c:pt>
                <c:pt idx="165">
                  <c:v>5585.1004999999996</c:v>
                </c:pt>
                <c:pt idx="166">
                  <c:v>5588.1005999999998</c:v>
                </c:pt>
                <c:pt idx="167">
                  <c:v>5591.0991000000004</c:v>
                </c:pt>
                <c:pt idx="168">
                  <c:v>5594.0996999999998</c:v>
                </c:pt>
                <c:pt idx="169">
                  <c:v>5597.0999000000002</c:v>
                </c:pt>
                <c:pt idx="170">
                  <c:v>5600.0995999999996</c:v>
                </c:pt>
                <c:pt idx="171">
                  <c:v>5603.1001999999999</c:v>
                </c:pt>
                <c:pt idx="172">
                  <c:v>5606.1004000000003</c:v>
                </c:pt>
                <c:pt idx="173">
                  <c:v>5609.0987999999998</c:v>
                </c:pt>
                <c:pt idx="174">
                  <c:v>5612.1005999999998</c:v>
                </c:pt>
                <c:pt idx="175">
                  <c:v>5615.0994000000001</c:v>
                </c:pt>
                <c:pt idx="176">
                  <c:v>5618.0990000000002</c:v>
                </c:pt>
                <c:pt idx="177">
                  <c:v>5621.0994000000001</c:v>
                </c:pt>
                <c:pt idx="178">
                  <c:v>5624.0994000000001</c:v>
                </c:pt>
                <c:pt idx="179">
                  <c:v>5627.1000999999997</c:v>
                </c:pt>
                <c:pt idx="180">
                  <c:v>5630.1017000000002</c:v>
                </c:pt>
                <c:pt idx="181">
                  <c:v>5633.1027999999997</c:v>
                </c:pt>
                <c:pt idx="182">
                  <c:v>5636.0981000000002</c:v>
                </c:pt>
                <c:pt idx="183">
                  <c:v>5639.0968000000003</c:v>
                </c:pt>
                <c:pt idx="184">
                  <c:v>5642.0977000000003</c:v>
                </c:pt>
                <c:pt idx="185">
                  <c:v>5645.1005999999998</c:v>
                </c:pt>
                <c:pt idx="186">
                  <c:v>5648.1004000000003</c:v>
                </c:pt>
                <c:pt idx="187">
                  <c:v>5651.0995999999996</c:v>
                </c:pt>
                <c:pt idx="188">
                  <c:v>5654.0995999999996</c:v>
                </c:pt>
                <c:pt idx="189">
                  <c:v>5657.1003000000001</c:v>
                </c:pt>
                <c:pt idx="190">
                  <c:v>5660.1004999999996</c:v>
                </c:pt>
                <c:pt idx="191">
                  <c:v>5663.1000999999997</c:v>
                </c:pt>
                <c:pt idx="192">
                  <c:v>5666.1004999999996</c:v>
                </c:pt>
                <c:pt idx="193">
                  <c:v>5669.1001999999999</c:v>
                </c:pt>
                <c:pt idx="194">
                  <c:v>5672.0994000000001</c:v>
                </c:pt>
                <c:pt idx="195">
                  <c:v>5675.0994000000001</c:v>
                </c:pt>
                <c:pt idx="196">
                  <c:v>5678.1013000000003</c:v>
                </c:pt>
                <c:pt idx="197">
                  <c:v>5681.1000999999997</c:v>
                </c:pt>
                <c:pt idx="198">
                  <c:v>5684.1008000000002</c:v>
                </c:pt>
                <c:pt idx="199">
                  <c:v>5687.0982999999997</c:v>
                </c:pt>
                <c:pt idx="200">
                  <c:v>5690.1004999999996</c:v>
                </c:pt>
                <c:pt idx="201">
                  <c:v>5693.0992999999999</c:v>
                </c:pt>
                <c:pt idx="202">
                  <c:v>5696.1001999999999</c:v>
                </c:pt>
                <c:pt idx="203">
                  <c:v>5699.1004999999996</c:v>
                </c:pt>
                <c:pt idx="204">
                  <c:v>5702.1000999999997</c:v>
                </c:pt>
                <c:pt idx="205">
                  <c:v>5705.0990000000002</c:v>
                </c:pt>
                <c:pt idx="206">
                  <c:v>5708.1</c:v>
                </c:pt>
                <c:pt idx="207">
                  <c:v>5711.1003000000001</c:v>
                </c:pt>
                <c:pt idx="208">
                  <c:v>5714.0999000000002</c:v>
                </c:pt>
                <c:pt idx="209">
                  <c:v>5717.1014999999998</c:v>
                </c:pt>
                <c:pt idx="210">
                  <c:v>5720.0996999999998</c:v>
                </c:pt>
                <c:pt idx="211">
                  <c:v>5720.8989000000001</c:v>
                </c:pt>
              </c:numCache>
            </c:numRef>
          </c:xVal>
          <c:yVal>
            <c:numRef>
              <c:f>Sheet1!$U$2:$U$213</c:f>
              <c:numCache>
                <c:formatCode>0.00E+00</c:formatCode>
                <c:ptCount val="212"/>
                <c:pt idx="0">
                  <c:v>39.078187999999997</c:v>
                </c:pt>
                <c:pt idx="1">
                  <c:v>36.467655000000001</c:v>
                </c:pt>
                <c:pt idx="2">
                  <c:v>34.210881999999998</c:v>
                </c:pt>
                <c:pt idx="3">
                  <c:v>31.808465000000002</c:v>
                </c:pt>
                <c:pt idx="4">
                  <c:v>29.752344999999998</c:v>
                </c:pt>
                <c:pt idx="5">
                  <c:v>27.709969000000001</c:v>
                </c:pt>
                <c:pt idx="6">
                  <c:v>25.758210999999999</c:v>
                </c:pt>
                <c:pt idx="7">
                  <c:v>23.763470000000002</c:v>
                </c:pt>
                <c:pt idx="8">
                  <c:v>21.834727999999998</c:v>
                </c:pt>
                <c:pt idx="9">
                  <c:v>20.279105000000001</c:v>
                </c:pt>
                <c:pt idx="10">
                  <c:v>18.622920000000001</c:v>
                </c:pt>
                <c:pt idx="11">
                  <c:v>17.173777000000001</c:v>
                </c:pt>
                <c:pt idx="12">
                  <c:v>15.595794</c:v>
                </c:pt>
                <c:pt idx="13">
                  <c:v>14.535299</c:v>
                </c:pt>
                <c:pt idx="14">
                  <c:v>13.2142626</c:v>
                </c:pt>
                <c:pt idx="15">
                  <c:v>12.2163167</c:v>
                </c:pt>
                <c:pt idx="16">
                  <c:v>11.151803600000001</c:v>
                </c:pt>
                <c:pt idx="17">
                  <c:v>10.2805158</c:v>
                </c:pt>
                <c:pt idx="18">
                  <c:v>9.5380593000000005</c:v>
                </c:pt>
                <c:pt idx="19">
                  <c:v>8.7454502000000005</c:v>
                </c:pt>
                <c:pt idx="20">
                  <c:v>8.0767670999999996</c:v>
                </c:pt>
                <c:pt idx="21">
                  <c:v>7.4649423000000006</c:v>
                </c:pt>
                <c:pt idx="22">
                  <c:v>6.8920205000000001</c:v>
                </c:pt>
                <c:pt idx="23">
                  <c:v>6.4048550999999998</c:v>
                </c:pt>
                <c:pt idx="24">
                  <c:v>5.9893032000000002</c:v>
                </c:pt>
                <c:pt idx="25">
                  <c:v>5.6608672999999996</c:v>
                </c:pt>
                <c:pt idx="26">
                  <c:v>5.3600973999999999</c:v>
                </c:pt>
                <c:pt idx="27">
                  <c:v>5.0171326000000001</c:v>
                </c:pt>
                <c:pt idx="28">
                  <c:v>4.8118776800000003</c:v>
                </c:pt>
                <c:pt idx="29">
                  <c:v>4.5726907399999996</c:v>
                </c:pt>
                <c:pt idx="30">
                  <c:v>4.4277730599999998</c:v>
                </c:pt>
                <c:pt idx="31">
                  <c:v>4.2619296200000001</c:v>
                </c:pt>
                <c:pt idx="32">
                  <c:v>4.14600466</c:v>
                </c:pt>
                <c:pt idx="33">
                  <c:v>4.0645103479999998</c:v>
                </c:pt>
                <c:pt idx="34">
                  <c:v>4.0116784430000001</c:v>
                </c:pt>
                <c:pt idx="35">
                  <c:v>4.0691005870000003</c:v>
                </c:pt>
                <c:pt idx="36">
                  <c:v>4.0242103020000002</c:v>
                </c:pt>
                <c:pt idx="37">
                  <c:v>4.025780567</c:v>
                </c:pt>
                <c:pt idx="38">
                  <c:v>4.0084624817999996</c:v>
                </c:pt>
                <c:pt idx="39">
                  <c:v>4.0056071781</c:v>
                </c:pt>
                <c:pt idx="40">
                  <c:v>4.0405909729999996</c:v>
                </c:pt>
                <c:pt idx="41">
                  <c:v>4.0063113892000004</c:v>
                </c:pt>
                <c:pt idx="42">
                  <c:v>3.9550434710000002</c:v>
                </c:pt>
                <c:pt idx="43">
                  <c:v>4.0018187544000003</c:v>
                </c:pt>
                <c:pt idx="44">
                  <c:v>4.0163944230000004</c:v>
                </c:pt>
                <c:pt idx="45">
                  <c:v>3.9788248039999998</c:v>
                </c:pt>
                <c:pt idx="46">
                  <c:v>4.0052892169999996</c:v>
                </c:pt>
                <c:pt idx="47">
                  <c:v>3.9678273509999999</c:v>
                </c:pt>
                <c:pt idx="48">
                  <c:v>3.9608615550000001</c:v>
                </c:pt>
                <c:pt idx="49">
                  <c:v>3.9947447068000002</c:v>
                </c:pt>
                <c:pt idx="50">
                  <c:v>4.0282258840000003</c:v>
                </c:pt>
                <c:pt idx="51">
                  <c:v>4.0284509450000003</c:v>
                </c:pt>
                <c:pt idx="52">
                  <c:v>3.9988650368999998</c:v>
                </c:pt>
                <c:pt idx="53">
                  <c:v>3.970643951</c:v>
                </c:pt>
                <c:pt idx="54">
                  <c:v>3.9624244700000002</c:v>
                </c:pt>
                <c:pt idx="55">
                  <c:v>3.9540487400000002</c:v>
                </c:pt>
                <c:pt idx="56">
                  <c:v>3.9645305999999998</c:v>
                </c:pt>
                <c:pt idx="57">
                  <c:v>3.9881557459999999</c:v>
                </c:pt>
                <c:pt idx="58">
                  <c:v>4.0094876751999999</c:v>
                </c:pt>
                <c:pt idx="59">
                  <c:v>4.0082155124999996</c:v>
                </c:pt>
                <c:pt idx="60">
                  <c:v>4.0069269103999998</c:v>
                </c:pt>
                <c:pt idx="61">
                  <c:v>4.0206490129999999</c:v>
                </c:pt>
                <c:pt idx="62">
                  <c:v>4.0428344410000001</c:v>
                </c:pt>
                <c:pt idx="63">
                  <c:v>4.0557277650000003</c:v>
                </c:pt>
                <c:pt idx="64">
                  <c:v>4.0239037560000002</c:v>
                </c:pt>
                <c:pt idx="65">
                  <c:v>3.9916821446999999</c:v>
                </c:pt>
                <c:pt idx="66">
                  <c:v>3.9971421746</c:v>
                </c:pt>
                <c:pt idx="67">
                  <c:v>4.0191314970000001</c:v>
                </c:pt>
                <c:pt idx="68">
                  <c:v>4.0394940760000004</c:v>
                </c:pt>
                <c:pt idx="69">
                  <c:v>4.0510819309999997</c:v>
                </c:pt>
                <c:pt idx="70">
                  <c:v>4.0624595110000001</c:v>
                </c:pt>
                <c:pt idx="71">
                  <c:v>4.0589211609999998</c:v>
                </c:pt>
                <c:pt idx="72">
                  <c:v>4.0498532819999999</c:v>
                </c:pt>
                <c:pt idx="73">
                  <c:v>4.0457920539999996</c:v>
                </c:pt>
                <c:pt idx="74">
                  <c:v>4.0569266239999999</c:v>
                </c:pt>
                <c:pt idx="75">
                  <c:v>4.068066688</c:v>
                </c:pt>
                <c:pt idx="76">
                  <c:v>4.0693032090000001</c:v>
                </c:pt>
                <c:pt idx="77">
                  <c:v>4.0676139940000002</c:v>
                </c:pt>
                <c:pt idx="78">
                  <c:v>4.0807404439999999</c:v>
                </c:pt>
                <c:pt idx="79">
                  <c:v>4.1284180700000004</c:v>
                </c:pt>
                <c:pt idx="80">
                  <c:v>4.1755581599999996</c:v>
                </c:pt>
                <c:pt idx="81">
                  <c:v>4.16961066</c:v>
                </c:pt>
                <c:pt idx="82">
                  <c:v>4.1535392699999996</c:v>
                </c:pt>
                <c:pt idx="83">
                  <c:v>4.1657546200000004</c:v>
                </c:pt>
                <c:pt idx="84">
                  <c:v>4.22522061</c:v>
                </c:pt>
                <c:pt idx="85">
                  <c:v>4.2846866099999996</c:v>
                </c:pt>
                <c:pt idx="86">
                  <c:v>4.32390512</c:v>
                </c:pt>
                <c:pt idx="87">
                  <c:v>4.3611053899999996</c:v>
                </c:pt>
                <c:pt idx="88">
                  <c:v>4.4199846899999997</c:v>
                </c:pt>
                <c:pt idx="89">
                  <c:v>4.5104990899999997</c:v>
                </c:pt>
                <c:pt idx="90">
                  <c:v>4.6010134899999997</c:v>
                </c:pt>
                <c:pt idx="91">
                  <c:v>4.6633111400000002</c:v>
                </c:pt>
                <c:pt idx="92">
                  <c:v>4.7244918199999999</c:v>
                </c:pt>
                <c:pt idx="93">
                  <c:v>4.7270661299999999</c:v>
                </c:pt>
                <c:pt idx="94">
                  <c:v>4.6570607099999997</c:v>
                </c:pt>
                <c:pt idx="95">
                  <c:v>4.5866392200000003</c:v>
                </c:pt>
                <c:pt idx="96">
                  <c:v>4.5033767300000003</c:v>
                </c:pt>
                <c:pt idx="97">
                  <c:v>4.4193581000000002</c:v>
                </c:pt>
                <c:pt idx="98">
                  <c:v>4.3488777699999996</c:v>
                </c:pt>
                <c:pt idx="99">
                  <c:v>4.2914214299999998</c:v>
                </c:pt>
                <c:pt idx="100">
                  <c:v>4.2360521499999999</c:v>
                </c:pt>
                <c:pt idx="101">
                  <c:v>4.2308102400000003</c:v>
                </c:pt>
                <c:pt idx="102">
                  <c:v>4.2255657099999997</c:v>
                </c:pt>
                <c:pt idx="103">
                  <c:v>4.1918855900000001</c:v>
                </c:pt>
                <c:pt idx="104">
                  <c:v>4.1378624400000001</c:v>
                </c:pt>
                <c:pt idx="105">
                  <c:v>4.0881672269999996</c:v>
                </c:pt>
                <c:pt idx="106">
                  <c:v>4.1144679599999998</c:v>
                </c:pt>
                <c:pt idx="107">
                  <c:v>4.1406254799999997</c:v>
                </c:pt>
                <c:pt idx="108">
                  <c:v>4.1402409899999997</c:v>
                </c:pt>
                <c:pt idx="109">
                  <c:v>4.1222230399999997</c:v>
                </c:pt>
                <c:pt idx="110">
                  <c:v>4.1077816199999999</c:v>
                </c:pt>
                <c:pt idx="111">
                  <c:v>4.1174167199999996</c:v>
                </c:pt>
                <c:pt idx="112">
                  <c:v>4.1270470499999998</c:v>
                </c:pt>
                <c:pt idx="113">
                  <c:v>4.1221320800000001</c:v>
                </c:pt>
                <c:pt idx="114">
                  <c:v>4.1097202299999998</c:v>
                </c:pt>
                <c:pt idx="115">
                  <c:v>4.10446987</c:v>
                </c:pt>
                <c:pt idx="116">
                  <c:v>4.1318334600000002</c:v>
                </c:pt>
                <c:pt idx="117">
                  <c:v>4.1593729899999996</c:v>
                </c:pt>
                <c:pt idx="118">
                  <c:v>4.1486693299999997</c:v>
                </c:pt>
                <c:pt idx="119">
                  <c:v>4.1211705900000002</c:v>
                </c:pt>
                <c:pt idx="120">
                  <c:v>4.1019735400000004</c:v>
                </c:pt>
                <c:pt idx="121">
                  <c:v>4.1138946499999998</c:v>
                </c:pt>
                <c:pt idx="122">
                  <c:v>4.1438409800000002</c:v>
                </c:pt>
                <c:pt idx="123">
                  <c:v>4.2455438299999999</c:v>
                </c:pt>
                <c:pt idx="124">
                  <c:v>4.31653836</c:v>
                </c:pt>
                <c:pt idx="125">
                  <c:v>4.3816981100000003</c:v>
                </c:pt>
                <c:pt idx="126">
                  <c:v>4.5066381199999999</c:v>
                </c:pt>
                <c:pt idx="127">
                  <c:v>4.6134594700000005</c:v>
                </c:pt>
                <c:pt idx="128">
                  <c:v>4.6878079799999997</c:v>
                </c:pt>
                <c:pt idx="129">
                  <c:v>4.8391343200000003</c:v>
                </c:pt>
                <c:pt idx="130">
                  <c:v>4.9833177400000004</c:v>
                </c:pt>
                <c:pt idx="131">
                  <c:v>5.0497890999999999</c:v>
                </c:pt>
                <c:pt idx="132">
                  <c:v>5.0576772999999999</c:v>
                </c:pt>
                <c:pt idx="133">
                  <c:v>5.1374814000000004</c:v>
                </c:pt>
                <c:pt idx="134">
                  <c:v>5.1600086000000003</c:v>
                </c:pt>
                <c:pt idx="135">
                  <c:v>5.0978760999999997</c:v>
                </c:pt>
                <c:pt idx="136">
                  <c:v>5.1303783000000003</c:v>
                </c:pt>
                <c:pt idx="137">
                  <c:v>5.1927171000000003</c:v>
                </c:pt>
                <c:pt idx="138">
                  <c:v>5.1728294999999997</c:v>
                </c:pt>
                <c:pt idx="139">
                  <c:v>5.1528565000000004</c:v>
                </c:pt>
                <c:pt idx="140">
                  <c:v>5.1092399999999998</c:v>
                </c:pt>
                <c:pt idx="141">
                  <c:v>5.1028881999999998</c:v>
                </c:pt>
                <c:pt idx="142">
                  <c:v>5.0992853</c:v>
                </c:pt>
                <c:pt idx="143">
                  <c:v>5.0869935000000002</c:v>
                </c:pt>
                <c:pt idx="144">
                  <c:v>5.0443302000000001</c:v>
                </c:pt>
                <c:pt idx="145">
                  <c:v>4.9693519799999999</c:v>
                </c:pt>
                <c:pt idx="146">
                  <c:v>4.9600614700000003</c:v>
                </c:pt>
                <c:pt idx="147">
                  <c:v>4.98957345</c:v>
                </c:pt>
                <c:pt idx="148">
                  <c:v>4.9888639299999999</c:v>
                </c:pt>
                <c:pt idx="149">
                  <c:v>4.9658923900000005</c:v>
                </c:pt>
                <c:pt idx="150">
                  <c:v>4.9306417700000003</c:v>
                </c:pt>
                <c:pt idx="151">
                  <c:v>4.9946282200000001</c:v>
                </c:pt>
                <c:pt idx="152">
                  <c:v>4.9511742500000002</c:v>
                </c:pt>
                <c:pt idx="153">
                  <c:v>5.0225244</c:v>
                </c:pt>
                <c:pt idx="154">
                  <c:v>4.9571126300000001</c:v>
                </c:pt>
                <c:pt idx="155">
                  <c:v>4.9518437799999999</c:v>
                </c:pt>
                <c:pt idx="156">
                  <c:v>5.034408</c:v>
                </c:pt>
                <c:pt idx="157">
                  <c:v>4.9985856399999999</c:v>
                </c:pt>
                <c:pt idx="158">
                  <c:v>4.9673446600000002</c:v>
                </c:pt>
                <c:pt idx="159">
                  <c:v>5.0149337999999997</c:v>
                </c:pt>
                <c:pt idx="160">
                  <c:v>5.0018950000000002</c:v>
                </c:pt>
                <c:pt idx="161">
                  <c:v>5.0180600000000002</c:v>
                </c:pt>
                <c:pt idx="162">
                  <c:v>5.0082348000000003</c:v>
                </c:pt>
                <c:pt idx="163">
                  <c:v>4.9903133000000004</c:v>
                </c:pt>
                <c:pt idx="164">
                  <c:v>5.0381840000000002</c:v>
                </c:pt>
                <c:pt idx="165">
                  <c:v>5.0109826000000002</c:v>
                </c:pt>
                <c:pt idx="166">
                  <c:v>5.059196</c:v>
                </c:pt>
                <c:pt idx="167">
                  <c:v>5.0308301000000002</c:v>
                </c:pt>
                <c:pt idx="168">
                  <c:v>5.0048642999999995</c:v>
                </c:pt>
                <c:pt idx="169">
                  <c:v>5.0522498999999996</c:v>
                </c:pt>
                <c:pt idx="170">
                  <c:v>5.0138306999999998</c:v>
                </c:pt>
                <c:pt idx="171">
                  <c:v>5.0113789999999998</c:v>
                </c:pt>
                <c:pt idx="172">
                  <c:v>4.9816780999999999</c:v>
                </c:pt>
                <c:pt idx="173">
                  <c:v>4.9845751700000003</c:v>
                </c:pt>
                <c:pt idx="174">
                  <c:v>4.9973950800000004</c:v>
                </c:pt>
                <c:pt idx="175">
                  <c:v>4.9698267400000002</c:v>
                </c:pt>
                <c:pt idx="176">
                  <c:v>4.9583068499999996</c:v>
                </c:pt>
                <c:pt idx="177">
                  <c:v>4.9755335800000005</c:v>
                </c:pt>
                <c:pt idx="178">
                  <c:v>4.9927580100000002</c:v>
                </c:pt>
                <c:pt idx="179">
                  <c:v>5.0099865000000001</c:v>
                </c:pt>
                <c:pt idx="180">
                  <c:v>5.0272201000000001</c:v>
                </c:pt>
                <c:pt idx="181">
                  <c:v>5.0444507999999999</c:v>
                </c:pt>
                <c:pt idx="182">
                  <c:v>5.0616482999999999</c:v>
                </c:pt>
                <c:pt idx="183">
                  <c:v>5.0788653000000004</c:v>
                </c:pt>
                <c:pt idx="184">
                  <c:v>5.0960948999999998</c:v>
                </c:pt>
                <c:pt idx="185">
                  <c:v>5.1133360000000003</c:v>
                </c:pt>
                <c:pt idx="186">
                  <c:v>5.1305592000000004</c:v>
                </c:pt>
                <c:pt idx="187">
                  <c:v>5.1477791000000002</c:v>
                </c:pt>
                <c:pt idx="188">
                  <c:v>5.1650035000000001</c:v>
                </c:pt>
                <c:pt idx="189">
                  <c:v>5.1822319999999999</c:v>
                </c:pt>
                <c:pt idx="190">
                  <c:v>5.1994575999999997</c:v>
                </c:pt>
                <c:pt idx="191">
                  <c:v>5.2166797000000003</c:v>
                </c:pt>
                <c:pt idx="192">
                  <c:v>5.2339064000000004</c:v>
                </c:pt>
                <c:pt idx="193">
                  <c:v>5.2511291</c:v>
                </c:pt>
                <c:pt idx="194">
                  <c:v>5.2683489999999997</c:v>
                </c:pt>
                <c:pt idx="195">
                  <c:v>5.2855734000000005</c:v>
                </c:pt>
                <c:pt idx="196">
                  <c:v>5.3028088000000002</c:v>
                </c:pt>
                <c:pt idx="197">
                  <c:v>5.3200263000000003</c:v>
                </c:pt>
                <c:pt idx="198">
                  <c:v>5.3372548000000002</c:v>
                </c:pt>
                <c:pt idx="199">
                  <c:v>5.3544649</c:v>
                </c:pt>
                <c:pt idx="200">
                  <c:v>5.3717018999999997</c:v>
                </c:pt>
                <c:pt idx="201">
                  <c:v>5.3889195000000001</c:v>
                </c:pt>
                <c:pt idx="202">
                  <c:v>5.4061491000000004</c:v>
                </c:pt>
                <c:pt idx="203">
                  <c:v>5.4233751999999997</c:v>
                </c:pt>
                <c:pt idx="204">
                  <c:v>5.4405973999999997</c:v>
                </c:pt>
                <c:pt idx="205">
                  <c:v>5.4578154999999997</c:v>
                </c:pt>
                <c:pt idx="206">
                  <c:v>5.4750456999999999</c:v>
                </c:pt>
                <c:pt idx="207">
                  <c:v>5.4922718000000001</c:v>
                </c:pt>
                <c:pt idx="208">
                  <c:v>5.5094940000000001</c:v>
                </c:pt>
                <c:pt idx="209">
                  <c:v>5.5267276000000001</c:v>
                </c:pt>
                <c:pt idx="210">
                  <c:v>5.5439416999999995</c:v>
                </c:pt>
                <c:pt idx="211">
                  <c:v>5.5485302999999995</c:v>
                </c:pt>
              </c:numCache>
            </c:numRef>
          </c:yVal>
          <c:smooth val="0"/>
        </c:ser>
        <c:ser>
          <c:idx val="7"/>
          <c:order val="7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Sheet1!$A$2:$A$235</c:f>
              <c:numCache>
                <c:formatCode>General</c:formatCode>
                <c:ptCount val="234"/>
                <c:pt idx="0">
                  <c:v>5265.9003000000002</c:v>
                </c:pt>
                <c:pt idx="1">
                  <c:v>5270.9503999999997</c:v>
                </c:pt>
                <c:pt idx="2">
                  <c:v>5275.9996000000001</c:v>
                </c:pt>
                <c:pt idx="3">
                  <c:v>5281.0501000000004</c:v>
                </c:pt>
                <c:pt idx="4">
                  <c:v>5286.0996999999998</c:v>
                </c:pt>
                <c:pt idx="5">
                  <c:v>5291.1517000000003</c:v>
                </c:pt>
                <c:pt idx="6">
                  <c:v>5296.2003000000004</c:v>
                </c:pt>
                <c:pt idx="7">
                  <c:v>5301.2514000000001</c:v>
                </c:pt>
                <c:pt idx="8">
                  <c:v>5306.3001999999997</c:v>
                </c:pt>
                <c:pt idx="9">
                  <c:v>5311.3490000000002</c:v>
                </c:pt>
                <c:pt idx="10">
                  <c:v>5316.4013000000004</c:v>
                </c:pt>
                <c:pt idx="11">
                  <c:v>5321.45</c:v>
                </c:pt>
                <c:pt idx="12">
                  <c:v>5326.4997999999996</c:v>
                </c:pt>
                <c:pt idx="13">
                  <c:v>5331.5506999999998</c:v>
                </c:pt>
                <c:pt idx="14">
                  <c:v>5336.6003000000001</c:v>
                </c:pt>
                <c:pt idx="15">
                  <c:v>5341.6496999999999</c:v>
                </c:pt>
                <c:pt idx="16">
                  <c:v>5346.7</c:v>
                </c:pt>
                <c:pt idx="17">
                  <c:v>5351.7501000000002</c:v>
                </c:pt>
                <c:pt idx="18">
                  <c:v>5356.7999</c:v>
                </c:pt>
                <c:pt idx="19">
                  <c:v>5361.8494000000001</c:v>
                </c:pt>
                <c:pt idx="20">
                  <c:v>5366.9008999999996</c:v>
                </c:pt>
                <c:pt idx="21">
                  <c:v>5371.9507999999996</c:v>
                </c:pt>
                <c:pt idx="22">
                  <c:v>5377.0002999999997</c:v>
                </c:pt>
                <c:pt idx="23">
                  <c:v>5382.0493999999999</c:v>
                </c:pt>
                <c:pt idx="24">
                  <c:v>5387.1004000000003</c:v>
                </c:pt>
                <c:pt idx="25">
                  <c:v>5392.1496999999999</c:v>
                </c:pt>
                <c:pt idx="26">
                  <c:v>5397.1995999999999</c:v>
                </c:pt>
                <c:pt idx="27">
                  <c:v>5402.2502000000004</c:v>
                </c:pt>
                <c:pt idx="28">
                  <c:v>5407.2978000000003</c:v>
                </c:pt>
                <c:pt idx="29">
                  <c:v>5412.3495000000003</c:v>
                </c:pt>
                <c:pt idx="30">
                  <c:v>5417.4004999999997</c:v>
                </c:pt>
                <c:pt idx="31">
                  <c:v>5422.4507999999996</c:v>
                </c:pt>
                <c:pt idx="32">
                  <c:v>5427.5003999999999</c:v>
                </c:pt>
                <c:pt idx="33">
                  <c:v>5432.5505000000003</c:v>
                </c:pt>
                <c:pt idx="34">
                  <c:v>5437.5996999999998</c:v>
                </c:pt>
                <c:pt idx="35">
                  <c:v>5442.6504999999997</c:v>
                </c:pt>
                <c:pt idx="36">
                  <c:v>5447.6993000000002</c:v>
                </c:pt>
                <c:pt idx="37">
                  <c:v>5450.9008999999996</c:v>
                </c:pt>
                <c:pt idx="38">
                  <c:v>5451.91</c:v>
                </c:pt>
                <c:pt idx="39">
                  <c:v>5452.9193999999998</c:v>
                </c:pt>
                <c:pt idx="40">
                  <c:v>5453.9305000000004</c:v>
                </c:pt>
                <c:pt idx="41">
                  <c:v>5454.9395000000004</c:v>
                </c:pt>
                <c:pt idx="42">
                  <c:v>5455.9489999999996</c:v>
                </c:pt>
                <c:pt idx="43">
                  <c:v>5456.9601000000002</c:v>
                </c:pt>
                <c:pt idx="44">
                  <c:v>5457.9703</c:v>
                </c:pt>
                <c:pt idx="45">
                  <c:v>5458.9809999999998</c:v>
                </c:pt>
                <c:pt idx="46">
                  <c:v>5459.9895999999999</c:v>
                </c:pt>
                <c:pt idx="47">
                  <c:v>5460.8991999999998</c:v>
                </c:pt>
                <c:pt idx="48">
                  <c:v>5461.1016</c:v>
                </c:pt>
                <c:pt idx="49">
                  <c:v>5461.3038999999999</c:v>
                </c:pt>
                <c:pt idx="50">
                  <c:v>5461.5038000000004</c:v>
                </c:pt>
                <c:pt idx="51">
                  <c:v>5461.7074000000002</c:v>
                </c:pt>
                <c:pt idx="52">
                  <c:v>5461.9098000000004</c:v>
                </c:pt>
                <c:pt idx="53">
                  <c:v>5462.1135000000004</c:v>
                </c:pt>
                <c:pt idx="54">
                  <c:v>5462.3134</c:v>
                </c:pt>
                <c:pt idx="55">
                  <c:v>5462.5171</c:v>
                </c:pt>
                <c:pt idx="56">
                  <c:v>5462.7183999999997</c:v>
                </c:pt>
                <c:pt idx="57">
                  <c:v>5462.9183999999996</c:v>
                </c:pt>
                <c:pt idx="58">
                  <c:v>5463.1208999999999</c:v>
                </c:pt>
                <c:pt idx="59">
                  <c:v>5463.3221000000003</c:v>
                </c:pt>
                <c:pt idx="60">
                  <c:v>5463.5258999999996</c:v>
                </c:pt>
                <c:pt idx="61">
                  <c:v>5463.7284</c:v>
                </c:pt>
                <c:pt idx="62">
                  <c:v>5463.9297999999999</c:v>
                </c:pt>
                <c:pt idx="63">
                  <c:v>5464.1336000000001</c:v>
                </c:pt>
                <c:pt idx="64">
                  <c:v>5464.3337000000001</c:v>
                </c:pt>
                <c:pt idx="65">
                  <c:v>5464.5362999999998</c:v>
                </c:pt>
                <c:pt idx="66">
                  <c:v>5464.7389000000003</c:v>
                </c:pt>
                <c:pt idx="67">
                  <c:v>5464.9378999999999</c:v>
                </c:pt>
                <c:pt idx="68">
                  <c:v>5465.1418000000003</c:v>
                </c:pt>
                <c:pt idx="69">
                  <c:v>5465.3456999999999</c:v>
                </c:pt>
                <c:pt idx="70">
                  <c:v>5465.5459000000001</c:v>
                </c:pt>
                <c:pt idx="71">
                  <c:v>5465.7474000000002</c:v>
                </c:pt>
                <c:pt idx="72">
                  <c:v>5465.9489000000003</c:v>
                </c:pt>
                <c:pt idx="73">
                  <c:v>5466.1504000000004</c:v>
                </c:pt>
                <c:pt idx="74">
                  <c:v>5466.3531000000003</c:v>
                </c:pt>
                <c:pt idx="75">
                  <c:v>5466.5559000000003</c:v>
                </c:pt>
                <c:pt idx="76">
                  <c:v>5466.7561999999998</c:v>
                </c:pt>
                <c:pt idx="77">
                  <c:v>5466.9602000000004</c:v>
                </c:pt>
                <c:pt idx="78">
                  <c:v>5467.1606000000002</c:v>
                </c:pt>
                <c:pt idx="79">
                  <c:v>5467.3645999999999</c:v>
                </c:pt>
                <c:pt idx="80">
                  <c:v>5467.5663000000004</c:v>
                </c:pt>
                <c:pt idx="81">
                  <c:v>5467.7678999999998</c:v>
                </c:pt>
                <c:pt idx="82">
                  <c:v>5467.9695000000002</c:v>
                </c:pt>
                <c:pt idx="83">
                  <c:v>5468.1724000000004</c:v>
                </c:pt>
                <c:pt idx="84">
                  <c:v>5468.3741</c:v>
                </c:pt>
                <c:pt idx="85">
                  <c:v>5468.5757999999996</c:v>
                </c:pt>
                <c:pt idx="86">
                  <c:v>5468.7763000000004</c:v>
                </c:pt>
                <c:pt idx="87">
                  <c:v>5468.9804999999997</c:v>
                </c:pt>
                <c:pt idx="88">
                  <c:v>5469.1822000000002</c:v>
                </c:pt>
                <c:pt idx="89">
                  <c:v>5469.384</c:v>
                </c:pt>
                <c:pt idx="90">
                  <c:v>5469.5857999999998</c:v>
                </c:pt>
                <c:pt idx="91">
                  <c:v>5469.7862999999998</c:v>
                </c:pt>
                <c:pt idx="92">
                  <c:v>5469.9894000000004</c:v>
                </c:pt>
                <c:pt idx="93">
                  <c:v>5470.1923999999999</c:v>
                </c:pt>
                <c:pt idx="94">
                  <c:v>5470.3942999999999</c:v>
                </c:pt>
                <c:pt idx="95">
                  <c:v>5470.5973999999997</c:v>
                </c:pt>
                <c:pt idx="96">
                  <c:v>5470.7979999999998</c:v>
                </c:pt>
                <c:pt idx="97">
                  <c:v>5470.9998999999998</c:v>
                </c:pt>
                <c:pt idx="98">
                  <c:v>5471.2017999999998</c:v>
                </c:pt>
                <c:pt idx="99">
                  <c:v>5471.4049999999997</c:v>
                </c:pt>
                <c:pt idx="100">
                  <c:v>5471.6068999999998</c:v>
                </c:pt>
                <c:pt idx="101">
                  <c:v>5471.8076000000001</c:v>
                </c:pt>
                <c:pt idx="102">
                  <c:v>5472.0083999999997</c:v>
                </c:pt>
                <c:pt idx="103">
                  <c:v>5472.2139999999999</c:v>
                </c:pt>
                <c:pt idx="104">
                  <c:v>5472.4124000000002</c:v>
                </c:pt>
                <c:pt idx="105">
                  <c:v>5472.6156000000001</c:v>
                </c:pt>
                <c:pt idx="106">
                  <c:v>5472.8176000000003</c:v>
                </c:pt>
                <c:pt idx="107">
                  <c:v>5473.0185000000001</c:v>
                </c:pt>
                <c:pt idx="108">
                  <c:v>5473.2218000000003</c:v>
                </c:pt>
                <c:pt idx="109">
                  <c:v>5473.4237999999996</c:v>
                </c:pt>
                <c:pt idx="110">
                  <c:v>5473.6259</c:v>
                </c:pt>
                <c:pt idx="111">
                  <c:v>5473.8280999999997</c:v>
                </c:pt>
                <c:pt idx="112">
                  <c:v>5474.0302000000001</c:v>
                </c:pt>
                <c:pt idx="113">
                  <c:v>5474.2322999999997</c:v>
                </c:pt>
                <c:pt idx="114">
                  <c:v>5474.4345000000003</c:v>
                </c:pt>
                <c:pt idx="115">
                  <c:v>5474.6354000000001</c:v>
                </c:pt>
                <c:pt idx="116">
                  <c:v>5474.8375999999998</c:v>
                </c:pt>
                <c:pt idx="117">
                  <c:v>5475.0411000000004</c:v>
                </c:pt>
                <c:pt idx="118">
                  <c:v>5475.2407999999996</c:v>
                </c:pt>
                <c:pt idx="119">
                  <c:v>5475.4443000000001</c:v>
                </c:pt>
                <c:pt idx="120">
                  <c:v>5475.6477999999997</c:v>
                </c:pt>
                <c:pt idx="121">
                  <c:v>5475.8476000000001</c:v>
                </c:pt>
                <c:pt idx="122">
                  <c:v>5475.9993000000004</c:v>
                </c:pt>
                <c:pt idx="123">
                  <c:v>5477.0110000000004</c:v>
                </c:pt>
                <c:pt idx="124">
                  <c:v>5478.0194000000001</c:v>
                </c:pt>
                <c:pt idx="125">
                  <c:v>5479.0294000000004</c:v>
                </c:pt>
                <c:pt idx="126">
                  <c:v>5480.0397999999996</c:v>
                </c:pt>
                <c:pt idx="127">
                  <c:v>5481.0493999999999</c:v>
                </c:pt>
                <c:pt idx="128">
                  <c:v>5482.0594000000001</c:v>
                </c:pt>
                <c:pt idx="129">
                  <c:v>5483.0709999999999</c:v>
                </c:pt>
                <c:pt idx="130">
                  <c:v>5484.0793000000003</c:v>
                </c:pt>
                <c:pt idx="131">
                  <c:v>5485.0892000000003</c:v>
                </c:pt>
                <c:pt idx="132">
                  <c:v>5486.0995000000003</c:v>
                </c:pt>
                <c:pt idx="133">
                  <c:v>5489.1007</c:v>
                </c:pt>
                <c:pt idx="134">
                  <c:v>5492.1017000000002</c:v>
                </c:pt>
                <c:pt idx="135">
                  <c:v>5495.1</c:v>
                </c:pt>
                <c:pt idx="136">
                  <c:v>5498.1005999999998</c:v>
                </c:pt>
                <c:pt idx="137">
                  <c:v>5501.0996999999998</c:v>
                </c:pt>
                <c:pt idx="138">
                  <c:v>5504.0998</c:v>
                </c:pt>
                <c:pt idx="139">
                  <c:v>5507.0985000000001</c:v>
                </c:pt>
                <c:pt idx="140">
                  <c:v>5510.0994000000001</c:v>
                </c:pt>
                <c:pt idx="141">
                  <c:v>5513.0989</c:v>
                </c:pt>
                <c:pt idx="142">
                  <c:v>5516.1004999999996</c:v>
                </c:pt>
                <c:pt idx="143">
                  <c:v>5519.0995000000003</c:v>
                </c:pt>
                <c:pt idx="144">
                  <c:v>5522.0994000000001</c:v>
                </c:pt>
                <c:pt idx="145">
                  <c:v>5525.1003000000001</c:v>
                </c:pt>
                <c:pt idx="146">
                  <c:v>5528.0996999999998</c:v>
                </c:pt>
                <c:pt idx="147">
                  <c:v>5531.1000999999997</c:v>
                </c:pt>
                <c:pt idx="148">
                  <c:v>5534.1000999999997</c:v>
                </c:pt>
                <c:pt idx="149">
                  <c:v>5537.0986000000003</c:v>
                </c:pt>
                <c:pt idx="150">
                  <c:v>5540.0994000000001</c:v>
                </c:pt>
                <c:pt idx="151">
                  <c:v>5543.0985000000001</c:v>
                </c:pt>
                <c:pt idx="152">
                  <c:v>5546.1012000000001</c:v>
                </c:pt>
                <c:pt idx="153">
                  <c:v>5549.0996999999998</c:v>
                </c:pt>
                <c:pt idx="154">
                  <c:v>5552.1017000000002</c:v>
                </c:pt>
                <c:pt idx="155">
                  <c:v>5555.1009000000004</c:v>
                </c:pt>
                <c:pt idx="156">
                  <c:v>5558.0996999999998</c:v>
                </c:pt>
                <c:pt idx="157">
                  <c:v>5561.0994000000001</c:v>
                </c:pt>
                <c:pt idx="158">
                  <c:v>5564.1013000000003</c:v>
                </c:pt>
                <c:pt idx="159">
                  <c:v>5567.1003000000001</c:v>
                </c:pt>
                <c:pt idx="160">
                  <c:v>5570.0964000000004</c:v>
                </c:pt>
                <c:pt idx="161">
                  <c:v>5573.0985000000001</c:v>
                </c:pt>
                <c:pt idx="162">
                  <c:v>5576.0989</c:v>
                </c:pt>
                <c:pt idx="163">
                  <c:v>5579.0990000000002</c:v>
                </c:pt>
                <c:pt idx="164">
                  <c:v>5582.1</c:v>
                </c:pt>
                <c:pt idx="165">
                  <c:v>5585.1004999999996</c:v>
                </c:pt>
                <c:pt idx="166">
                  <c:v>5588.1005999999998</c:v>
                </c:pt>
                <c:pt idx="167">
                  <c:v>5591.0991000000004</c:v>
                </c:pt>
                <c:pt idx="168">
                  <c:v>5594.0996999999998</c:v>
                </c:pt>
                <c:pt idx="169">
                  <c:v>5597.0999000000002</c:v>
                </c:pt>
                <c:pt idx="170">
                  <c:v>5600.0995999999996</c:v>
                </c:pt>
                <c:pt idx="171">
                  <c:v>5603.1001999999999</c:v>
                </c:pt>
                <c:pt idx="172">
                  <c:v>5606.1004000000003</c:v>
                </c:pt>
                <c:pt idx="173">
                  <c:v>5609.0987999999998</c:v>
                </c:pt>
                <c:pt idx="174">
                  <c:v>5612.1005999999998</c:v>
                </c:pt>
                <c:pt idx="175">
                  <c:v>5615.0994000000001</c:v>
                </c:pt>
                <c:pt idx="176">
                  <c:v>5618.0990000000002</c:v>
                </c:pt>
                <c:pt idx="177">
                  <c:v>5621.0994000000001</c:v>
                </c:pt>
                <c:pt idx="178">
                  <c:v>5624.0994000000001</c:v>
                </c:pt>
                <c:pt idx="179">
                  <c:v>5627.1000999999997</c:v>
                </c:pt>
                <c:pt idx="180">
                  <c:v>5630.1017000000002</c:v>
                </c:pt>
                <c:pt idx="181">
                  <c:v>5633.1027999999997</c:v>
                </c:pt>
                <c:pt idx="182">
                  <c:v>5636.0981000000002</c:v>
                </c:pt>
                <c:pt idx="183">
                  <c:v>5639.0968000000003</c:v>
                </c:pt>
                <c:pt idx="184">
                  <c:v>5642.0977000000003</c:v>
                </c:pt>
                <c:pt idx="185">
                  <c:v>5645.1005999999998</c:v>
                </c:pt>
                <c:pt idx="186">
                  <c:v>5648.1004000000003</c:v>
                </c:pt>
                <c:pt idx="187">
                  <c:v>5651.0995999999996</c:v>
                </c:pt>
                <c:pt idx="188">
                  <c:v>5654.0995999999996</c:v>
                </c:pt>
                <c:pt idx="189">
                  <c:v>5657.1003000000001</c:v>
                </c:pt>
                <c:pt idx="190">
                  <c:v>5660.1004999999996</c:v>
                </c:pt>
                <c:pt idx="191">
                  <c:v>5663.1000999999997</c:v>
                </c:pt>
                <c:pt idx="192">
                  <c:v>5666.1004999999996</c:v>
                </c:pt>
                <c:pt idx="193">
                  <c:v>5669.1001999999999</c:v>
                </c:pt>
                <c:pt idx="194">
                  <c:v>5672.0994000000001</c:v>
                </c:pt>
                <c:pt idx="195">
                  <c:v>5675.0994000000001</c:v>
                </c:pt>
                <c:pt idx="196">
                  <c:v>5678.1013000000003</c:v>
                </c:pt>
                <c:pt idx="197">
                  <c:v>5681.1000999999997</c:v>
                </c:pt>
                <c:pt idx="198">
                  <c:v>5684.1008000000002</c:v>
                </c:pt>
                <c:pt idx="199">
                  <c:v>5687.0982999999997</c:v>
                </c:pt>
                <c:pt idx="200">
                  <c:v>5690.1004999999996</c:v>
                </c:pt>
                <c:pt idx="201">
                  <c:v>5693.0992999999999</c:v>
                </c:pt>
                <c:pt idx="202">
                  <c:v>5696.1001999999999</c:v>
                </c:pt>
                <c:pt idx="203">
                  <c:v>5699.1004999999996</c:v>
                </c:pt>
                <c:pt idx="204">
                  <c:v>5702.1000999999997</c:v>
                </c:pt>
                <c:pt idx="205">
                  <c:v>5705.0990000000002</c:v>
                </c:pt>
                <c:pt idx="206">
                  <c:v>5708.1</c:v>
                </c:pt>
                <c:pt idx="207">
                  <c:v>5711.1003000000001</c:v>
                </c:pt>
                <c:pt idx="208">
                  <c:v>5714.0999000000002</c:v>
                </c:pt>
                <c:pt idx="209">
                  <c:v>5717.1014999999998</c:v>
                </c:pt>
                <c:pt idx="210">
                  <c:v>5720.0996999999998</c:v>
                </c:pt>
                <c:pt idx="211">
                  <c:v>5720.8989000000001</c:v>
                </c:pt>
              </c:numCache>
            </c:numRef>
          </c:xVal>
          <c:yVal>
            <c:numRef>
              <c:f>Sheet1!$V$2:$V$213</c:f>
              <c:numCache>
                <c:formatCode>0.00E+00</c:formatCode>
                <c:ptCount val="212"/>
                <c:pt idx="0">
                  <c:v>12.61872</c:v>
                </c:pt>
                <c:pt idx="1">
                  <c:v>11.811992</c:v>
                </c:pt>
                <c:pt idx="2">
                  <c:v>11.0403904</c:v>
                </c:pt>
                <c:pt idx="3">
                  <c:v>10.345717499999999</c:v>
                </c:pt>
                <c:pt idx="4">
                  <c:v>9.6308945000000001</c:v>
                </c:pt>
                <c:pt idx="5">
                  <c:v>8.9919550000000008</c:v>
                </c:pt>
                <c:pt idx="6">
                  <c:v>8.4113252999999997</c:v>
                </c:pt>
                <c:pt idx="7">
                  <c:v>7.9548911999999996</c:v>
                </c:pt>
                <c:pt idx="8">
                  <c:v>7.2718442000000003</c:v>
                </c:pt>
                <c:pt idx="9">
                  <c:v>6.6885142999999996</c:v>
                </c:pt>
                <c:pt idx="10">
                  <c:v>6.1621956999999998</c:v>
                </c:pt>
                <c:pt idx="11">
                  <c:v>5.6681888999999996</c:v>
                </c:pt>
                <c:pt idx="12">
                  <c:v>5.2487940000000002</c:v>
                </c:pt>
                <c:pt idx="13">
                  <c:v>4.8165467</c:v>
                </c:pt>
                <c:pt idx="14">
                  <c:v>4.4466063</c:v>
                </c:pt>
                <c:pt idx="15">
                  <c:v>4.1323780000000001</c:v>
                </c:pt>
                <c:pt idx="16">
                  <c:v>3.7548119</c:v>
                </c:pt>
                <c:pt idx="17">
                  <c:v>3.4727477000000002</c:v>
                </c:pt>
                <c:pt idx="18">
                  <c:v>3.2336960000000001</c:v>
                </c:pt>
                <c:pt idx="19">
                  <c:v>2.9613993000000001</c:v>
                </c:pt>
                <c:pt idx="20">
                  <c:v>2.7794186000000001</c:v>
                </c:pt>
                <c:pt idx="21">
                  <c:v>2.5712495999999998</c:v>
                </c:pt>
                <c:pt idx="22">
                  <c:v>2.3729574900000001</c:v>
                </c:pt>
                <c:pt idx="23">
                  <c:v>2.2185975</c:v>
                </c:pt>
                <c:pt idx="24">
                  <c:v>2.0977805800000002</c:v>
                </c:pt>
                <c:pt idx="25">
                  <c:v>2.0112006899999999</c:v>
                </c:pt>
                <c:pt idx="26">
                  <c:v>1.9262347200000001</c:v>
                </c:pt>
                <c:pt idx="27">
                  <c:v>1.7782689700000001</c:v>
                </c:pt>
                <c:pt idx="28">
                  <c:v>1.69149588</c:v>
                </c:pt>
                <c:pt idx="29">
                  <c:v>1.64883793</c:v>
                </c:pt>
                <c:pt idx="30">
                  <c:v>1.6016280199999999</c:v>
                </c:pt>
                <c:pt idx="31">
                  <c:v>1.5381583750000001</c:v>
                </c:pt>
                <c:pt idx="32">
                  <c:v>1.4870076940000001</c:v>
                </c:pt>
                <c:pt idx="33">
                  <c:v>1.4746762250000001</c:v>
                </c:pt>
                <c:pt idx="34">
                  <c:v>1.4726262619999999</c:v>
                </c:pt>
                <c:pt idx="35">
                  <c:v>1.4762260039999999</c:v>
                </c:pt>
                <c:pt idx="36">
                  <c:v>1.463123849</c:v>
                </c:pt>
                <c:pt idx="37">
                  <c:v>1.458144533</c:v>
                </c:pt>
                <c:pt idx="38">
                  <c:v>1.515639709</c:v>
                </c:pt>
                <c:pt idx="39">
                  <c:v>1.5136524250000001</c:v>
                </c:pt>
                <c:pt idx="40">
                  <c:v>1.511758175</c:v>
                </c:pt>
                <c:pt idx="41">
                  <c:v>1.5046962820000001</c:v>
                </c:pt>
                <c:pt idx="42">
                  <c:v>1.5195660740000001</c:v>
                </c:pt>
                <c:pt idx="43">
                  <c:v>1.510360637</c:v>
                </c:pt>
                <c:pt idx="44">
                  <c:v>1.51530008</c:v>
                </c:pt>
                <c:pt idx="45">
                  <c:v>1.510612318</c:v>
                </c:pt>
                <c:pt idx="46">
                  <c:v>1.5199894570000001</c:v>
                </c:pt>
                <c:pt idx="47">
                  <c:v>1.521961694</c:v>
                </c:pt>
                <c:pt idx="48">
                  <c:v>1.5065872444999999</c:v>
                </c:pt>
                <c:pt idx="49">
                  <c:v>1.5176857610000001</c:v>
                </c:pt>
                <c:pt idx="50">
                  <c:v>1.511107991</c:v>
                </c:pt>
                <c:pt idx="51">
                  <c:v>1.5326877889999999</c:v>
                </c:pt>
                <c:pt idx="52">
                  <c:v>1.524478888</c:v>
                </c:pt>
                <c:pt idx="53">
                  <c:v>1.5330308180000001</c:v>
                </c:pt>
                <c:pt idx="54">
                  <c:v>1.5052928565999999</c:v>
                </c:pt>
                <c:pt idx="55">
                  <c:v>1.5252456679999999</c:v>
                </c:pt>
                <c:pt idx="56">
                  <c:v>1.5397189609999999</c:v>
                </c:pt>
                <c:pt idx="57">
                  <c:v>1.5216197920000001</c:v>
                </c:pt>
                <c:pt idx="58">
                  <c:v>1.527038093</c:v>
                </c:pt>
                <c:pt idx="59">
                  <c:v>1.539631671</c:v>
                </c:pt>
                <c:pt idx="60">
                  <c:v>1.51961345</c:v>
                </c:pt>
                <c:pt idx="61">
                  <c:v>1.5324566019999999</c:v>
                </c:pt>
                <c:pt idx="62">
                  <c:v>1.5137252109999999</c:v>
                </c:pt>
                <c:pt idx="63">
                  <c:v>1.534154096</c:v>
                </c:pt>
                <c:pt idx="64">
                  <c:v>1.5335462609999999</c:v>
                </c:pt>
                <c:pt idx="65">
                  <c:v>1.533401292</c:v>
                </c:pt>
                <c:pt idx="66">
                  <c:v>1.55157732</c:v>
                </c:pt>
                <c:pt idx="67">
                  <c:v>1.536250669</c:v>
                </c:pt>
                <c:pt idx="68">
                  <c:v>1.5507724199999999</c:v>
                </c:pt>
                <c:pt idx="69">
                  <c:v>1.556198354</c:v>
                </c:pt>
                <c:pt idx="70">
                  <c:v>1.5531815470000001</c:v>
                </c:pt>
                <c:pt idx="71">
                  <c:v>1.566563776</c:v>
                </c:pt>
                <c:pt idx="72">
                  <c:v>1.554811978</c:v>
                </c:pt>
                <c:pt idx="73">
                  <c:v>1.564899029</c:v>
                </c:pt>
                <c:pt idx="74">
                  <c:v>1.586064696</c:v>
                </c:pt>
                <c:pt idx="75">
                  <c:v>1.5759393399999999</c:v>
                </c:pt>
                <c:pt idx="76">
                  <c:v>1.5722955220000001</c:v>
                </c:pt>
                <c:pt idx="77">
                  <c:v>1.5819700270000001</c:v>
                </c:pt>
                <c:pt idx="78">
                  <c:v>1.574917006</c:v>
                </c:pt>
                <c:pt idx="79">
                  <c:v>1.60329604</c:v>
                </c:pt>
                <c:pt idx="80">
                  <c:v>1.65202498</c:v>
                </c:pt>
                <c:pt idx="81">
                  <c:v>1.66587533</c:v>
                </c:pt>
                <c:pt idx="82">
                  <c:v>1.67382813</c:v>
                </c:pt>
                <c:pt idx="83">
                  <c:v>1.72618261</c:v>
                </c:pt>
                <c:pt idx="84">
                  <c:v>1.77288533</c:v>
                </c:pt>
                <c:pt idx="85">
                  <c:v>1.8207180000000001</c:v>
                </c:pt>
                <c:pt idx="86">
                  <c:v>1.8839713200000001</c:v>
                </c:pt>
                <c:pt idx="87">
                  <c:v>1.9546738299999999</c:v>
                </c:pt>
                <c:pt idx="88">
                  <c:v>2.0506471299999998</c:v>
                </c:pt>
                <c:pt idx="89">
                  <c:v>2.1533612099999999</c:v>
                </c:pt>
                <c:pt idx="90">
                  <c:v>2.2638876300000002</c:v>
                </c:pt>
                <c:pt idx="91">
                  <c:v>2.3516630599999999</c:v>
                </c:pt>
                <c:pt idx="92">
                  <c:v>2.3741343399999999</c:v>
                </c:pt>
                <c:pt idx="93">
                  <c:v>2.3280343100000001</c:v>
                </c:pt>
                <c:pt idx="94">
                  <c:v>2.2278449600000001</c:v>
                </c:pt>
                <c:pt idx="95">
                  <c:v>2.1135458300000001</c:v>
                </c:pt>
                <c:pt idx="96">
                  <c:v>1.9857228600000001</c:v>
                </c:pt>
                <c:pt idx="97">
                  <c:v>1.8534269400000001</c:v>
                </c:pt>
                <c:pt idx="98">
                  <c:v>1.7713124099999999</c:v>
                </c:pt>
                <c:pt idx="99">
                  <c:v>1.72585956</c:v>
                </c:pt>
                <c:pt idx="100">
                  <c:v>1.6806535199999999</c:v>
                </c:pt>
                <c:pt idx="101">
                  <c:v>1.6476909100000001</c:v>
                </c:pt>
                <c:pt idx="102">
                  <c:v>1.6426102300000001</c:v>
                </c:pt>
                <c:pt idx="103">
                  <c:v>1.63992505</c:v>
                </c:pt>
                <c:pt idx="104">
                  <c:v>1.6235025700000001</c:v>
                </c:pt>
                <c:pt idx="105">
                  <c:v>1.6174680399999999</c:v>
                </c:pt>
                <c:pt idx="106">
                  <c:v>1.61849131</c:v>
                </c:pt>
                <c:pt idx="107">
                  <c:v>1.6317841200000001</c:v>
                </c:pt>
                <c:pt idx="108">
                  <c:v>1.62982084</c:v>
                </c:pt>
                <c:pt idx="109">
                  <c:v>1.6208615900000001</c:v>
                </c:pt>
                <c:pt idx="110">
                  <c:v>1.6265655299999999</c:v>
                </c:pt>
                <c:pt idx="111">
                  <c:v>1.64400127</c:v>
                </c:pt>
                <c:pt idx="112">
                  <c:v>1.66023414</c:v>
                </c:pt>
                <c:pt idx="113">
                  <c:v>1.64869577</c:v>
                </c:pt>
                <c:pt idx="114">
                  <c:v>1.6565392999999999</c:v>
                </c:pt>
                <c:pt idx="115">
                  <c:v>1.6783347799999999</c:v>
                </c:pt>
                <c:pt idx="116">
                  <c:v>1.70677083</c:v>
                </c:pt>
                <c:pt idx="117">
                  <c:v>1.7110025</c:v>
                </c:pt>
                <c:pt idx="118">
                  <c:v>1.71041322</c:v>
                </c:pt>
                <c:pt idx="119">
                  <c:v>1.73109124</c:v>
                </c:pt>
                <c:pt idx="120">
                  <c:v>1.74026959</c:v>
                </c:pt>
                <c:pt idx="121">
                  <c:v>1.7509140999999999</c:v>
                </c:pt>
                <c:pt idx="122">
                  <c:v>1.7611820499999999</c:v>
                </c:pt>
                <c:pt idx="123">
                  <c:v>1.82469456</c:v>
                </c:pt>
                <c:pt idx="124">
                  <c:v>1.8697159400000001</c:v>
                </c:pt>
                <c:pt idx="125">
                  <c:v>1.91880121</c:v>
                </c:pt>
                <c:pt idx="126">
                  <c:v>2.0158611999999998</c:v>
                </c:pt>
                <c:pt idx="127">
                  <c:v>2.1256013500000002</c:v>
                </c:pt>
                <c:pt idx="128">
                  <c:v>2.2465163399999999</c:v>
                </c:pt>
                <c:pt idx="129">
                  <c:v>2.3871629599999999</c:v>
                </c:pt>
                <c:pt idx="130">
                  <c:v>2.5088273000000001</c:v>
                </c:pt>
                <c:pt idx="131">
                  <c:v>2.6247565000000002</c:v>
                </c:pt>
                <c:pt idx="132">
                  <c:v>2.6903822000000002</c:v>
                </c:pt>
                <c:pt idx="133">
                  <c:v>2.6911478999999998</c:v>
                </c:pt>
                <c:pt idx="134">
                  <c:v>2.6715144999999998</c:v>
                </c:pt>
                <c:pt idx="135">
                  <c:v>2.6790387</c:v>
                </c:pt>
                <c:pt idx="136">
                  <c:v>2.7292214000000001</c:v>
                </c:pt>
                <c:pt idx="137">
                  <c:v>2.7493645999999998</c:v>
                </c:pt>
                <c:pt idx="138">
                  <c:v>2.7559778000000001</c:v>
                </c:pt>
                <c:pt idx="139">
                  <c:v>2.7304776999999998</c:v>
                </c:pt>
                <c:pt idx="140">
                  <c:v>2.6803163000000003</c:v>
                </c:pt>
                <c:pt idx="141">
                  <c:v>2.6504722999999997</c:v>
                </c:pt>
                <c:pt idx="142">
                  <c:v>2.6200104</c:v>
                </c:pt>
                <c:pt idx="143">
                  <c:v>2.6111975000000003</c:v>
                </c:pt>
                <c:pt idx="144">
                  <c:v>2.5751952999999999</c:v>
                </c:pt>
                <c:pt idx="145">
                  <c:v>2.5429789999999999</c:v>
                </c:pt>
                <c:pt idx="146">
                  <c:v>2.5116379000000002</c:v>
                </c:pt>
                <c:pt idx="147">
                  <c:v>2.4763763999999999</c:v>
                </c:pt>
                <c:pt idx="148">
                  <c:v>2.4819617100000002</c:v>
                </c:pt>
                <c:pt idx="149">
                  <c:v>2.4771448199999999</c:v>
                </c:pt>
                <c:pt idx="150">
                  <c:v>2.4440933500000002</c:v>
                </c:pt>
                <c:pt idx="151">
                  <c:v>2.4491006799999999</c:v>
                </c:pt>
                <c:pt idx="152">
                  <c:v>2.4528986599999998</c:v>
                </c:pt>
                <c:pt idx="153">
                  <c:v>2.4643838300000001</c:v>
                </c:pt>
                <c:pt idx="154">
                  <c:v>2.46738247</c:v>
                </c:pt>
                <c:pt idx="155">
                  <c:v>2.47305726</c:v>
                </c:pt>
                <c:pt idx="156">
                  <c:v>2.49119139</c:v>
                </c:pt>
                <c:pt idx="157">
                  <c:v>2.47447485</c:v>
                </c:pt>
                <c:pt idx="158">
                  <c:v>2.4721894099999999</c:v>
                </c:pt>
                <c:pt idx="159">
                  <c:v>2.4875334599999999</c:v>
                </c:pt>
                <c:pt idx="160">
                  <c:v>2.4970643099999998</c:v>
                </c:pt>
                <c:pt idx="161">
                  <c:v>2.4999992300000002</c:v>
                </c:pt>
                <c:pt idx="162">
                  <c:v>2.5119594000000003</c:v>
                </c:pt>
                <c:pt idx="163">
                  <c:v>2.5047904999999999</c:v>
                </c:pt>
                <c:pt idx="164">
                  <c:v>2.5192300000000003</c:v>
                </c:pt>
                <c:pt idx="165">
                  <c:v>2.5111746999999998</c:v>
                </c:pt>
                <c:pt idx="166">
                  <c:v>2.5095023000000003</c:v>
                </c:pt>
                <c:pt idx="167">
                  <c:v>2.5041566</c:v>
                </c:pt>
                <c:pt idx="168">
                  <c:v>2.5246824999999999</c:v>
                </c:pt>
                <c:pt idx="169">
                  <c:v>2.5074370999999998</c:v>
                </c:pt>
                <c:pt idx="170">
                  <c:v>2.5232749999999999</c:v>
                </c:pt>
                <c:pt idx="171">
                  <c:v>2.5292078</c:v>
                </c:pt>
                <c:pt idx="172">
                  <c:v>2.5117763000000002</c:v>
                </c:pt>
                <c:pt idx="173">
                  <c:v>2.5039243</c:v>
                </c:pt>
                <c:pt idx="174">
                  <c:v>2.5057293999999999</c:v>
                </c:pt>
                <c:pt idx="175">
                  <c:v>2.4909255699999999</c:v>
                </c:pt>
                <c:pt idx="176">
                  <c:v>2.5003856999999998</c:v>
                </c:pt>
                <c:pt idx="177">
                  <c:v>2.5008635999999997</c:v>
                </c:pt>
                <c:pt idx="178">
                  <c:v>2.5013730999999999</c:v>
                </c:pt>
                <c:pt idx="179">
                  <c:v>2.5723915000000002</c:v>
                </c:pt>
                <c:pt idx="180">
                  <c:v>2.5205355000000003</c:v>
                </c:pt>
                <c:pt idx="181">
                  <c:v>2.5048214</c:v>
                </c:pt>
                <c:pt idx="182">
                  <c:v>2.5052813</c:v>
                </c:pt>
                <c:pt idx="183">
                  <c:v>2.4821040000000001</c:v>
                </c:pt>
                <c:pt idx="184">
                  <c:v>2.5148986</c:v>
                </c:pt>
                <c:pt idx="185">
                  <c:v>2.4942506799999999</c:v>
                </c:pt>
                <c:pt idx="186">
                  <c:v>2.5054759</c:v>
                </c:pt>
                <c:pt idx="187">
                  <c:v>2.4801485400000001</c:v>
                </c:pt>
                <c:pt idx="188">
                  <c:v>2.4965043099999997</c:v>
                </c:pt>
                <c:pt idx="189">
                  <c:v>2.4749530399999999</c:v>
                </c:pt>
                <c:pt idx="190">
                  <c:v>2.4822626699999999</c:v>
                </c:pt>
                <c:pt idx="191">
                  <c:v>2.4833075300000003</c:v>
                </c:pt>
                <c:pt idx="192">
                  <c:v>2.49341108</c:v>
                </c:pt>
                <c:pt idx="193">
                  <c:v>2.47752806</c:v>
                </c:pt>
                <c:pt idx="194">
                  <c:v>2.48443419</c:v>
                </c:pt>
                <c:pt idx="195">
                  <c:v>2.49802247</c:v>
                </c:pt>
                <c:pt idx="196">
                  <c:v>2.4421404300000003</c:v>
                </c:pt>
                <c:pt idx="197">
                  <c:v>2.3863161100000001</c:v>
                </c:pt>
                <c:pt idx="198">
                  <c:v>2.33045641</c:v>
                </c:pt>
                <c:pt idx="199">
                  <c:v>2.2746562799999999</c:v>
                </c:pt>
                <c:pt idx="200">
                  <c:v>2.2187686599999998</c:v>
                </c:pt>
                <c:pt idx="201">
                  <c:v>2.1629443400000001</c:v>
                </c:pt>
                <c:pt idx="202">
                  <c:v>2.10708092</c:v>
                </c:pt>
                <c:pt idx="203">
                  <c:v>2.05122867</c:v>
                </c:pt>
                <c:pt idx="204">
                  <c:v>1.99538945</c:v>
                </c:pt>
                <c:pt idx="205">
                  <c:v>1.9395632599999999</c:v>
                </c:pt>
                <c:pt idx="206">
                  <c:v>1.88369798</c:v>
                </c:pt>
                <c:pt idx="207">
                  <c:v>1.8278457299999999</c:v>
                </c:pt>
                <c:pt idx="208">
                  <c:v>1.77200651</c:v>
                </c:pt>
                <c:pt idx="209">
                  <c:v>1.71613006</c:v>
                </c:pt>
                <c:pt idx="210">
                  <c:v>1.6603169</c:v>
                </c:pt>
                <c:pt idx="211">
                  <c:v>1.64543935</c:v>
                </c:pt>
              </c:numCache>
            </c:numRef>
          </c:yVal>
          <c:smooth val="0"/>
        </c:ser>
        <c:ser>
          <c:idx val="8"/>
          <c:order val="8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Sheet1!$A$2:$A$235</c:f>
              <c:numCache>
                <c:formatCode>General</c:formatCode>
                <c:ptCount val="234"/>
                <c:pt idx="0">
                  <c:v>5265.9003000000002</c:v>
                </c:pt>
                <c:pt idx="1">
                  <c:v>5270.9503999999997</c:v>
                </c:pt>
                <c:pt idx="2">
                  <c:v>5275.9996000000001</c:v>
                </c:pt>
                <c:pt idx="3">
                  <c:v>5281.0501000000004</c:v>
                </c:pt>
                <c:pt idx="4">
                  <c:v>5286.0996999999998</c:v>
                </c:pt>
                <c:pt idx="5">
                  <c:v>5291.1517000000003</c:v>
                </c:pt>
                <c:pt idx="6">
                  <c:v>5296.2003000000004</c:v>
                </c:pt>
                <c:pt idx="7">
                  <c:v>5301.2514000000001</c:v>
                </c:pt>
                <c:pt idx="8">
                  <c:v>5306.3001999999997</c:v>
                </c:pt>
                <c:pt idx="9">
                  <c:v>5311.3490000000002</c:v>
                </c:pt>
                <c:pt idx="10">
                  <c:v>5316.4013000000004</c:v>
                </c:pt>
                <c:pt idx="11">
                  <c:v>5321.45</c:v>
                </c:pt>
                <c:pt idx="12">
                  <c:v>5326.4997999999996</c:v>
                </c:pt>
                <c:pt idx="13">
                  <c:v>5331.5506999999998</c:v>
                </c:pt>
                <c:pt idx="14">
                  <c:v>5336.6003000000001</c:v>
                </c:pt>
                <c:pt idx="15">
                  <c:v>5341.6496999999999</c:v>
                </c:pt>
                <c:pt idx="16">
                  <c:v>5346.7</c:v>
                </c:pt>
                <c:pt idx="17">
                  <c:v>5351.7501000000002</c:v>
                </c:pt>
                <c:pt idx="18">
                  <c:v>5356.7999</c:v>
                </c:pt>
                <c:pt idx="19">
                  <c:v>5361.8494000000001</c:v>
                </c:pt>
                <c:pt idx="20">
                  <c:v>5366.9008999999996</c:v>
                </c:pt>
                <c:pt idx="21">
                  <c:v>5371.9507999999996</c:v>
                </c:pt>
                <c:pt idx="22">
                  <c:v>5377.0002999999997</c:v>
                </c:pt>
                <c:pt idx="23">
                  <c:v>5382.0493999999999</c:v>
                </c:pt>
                <c:pt idx="24">
                  <c:v>5387.1004000000003</c:v>
                </c:pt>
                <c:pt idx="25">
                  <c:v>5392.1496999999999</c:v>
                </c:pt>
                <c:pt idx="26">
                  <c:v>5397.1995999999999</c:v>
                </c:pt>
                <c:pt idx="27">
                  <c:v>5402.2502000000004</c:v>
                </c:pt>
                <c:pt idx="28">
                  <c:v>5407.2978000000003</c:v>
                </c:pt>
                <c:pt idx="29">
                  <c:v>5412.3495000000003</c:v>
                </c:pt>
                <c:pt idx="30">
                  <c:v>5417.4004999999997</c:v>
                </c:pt>
                <c:pt idx="31">
                  <c:v>5422.4507999999996</c:v>
                </c:pt>
                <c:pt idx="32">
                  <c:v>5427.5003999999999</c:v>
                </c:pt>
                <c:pt idx="33">
                  <c:v>5432.5505000000003</c:v>
                </c:pt>
                <c:pt idx="34">
                  <c:v>5437.5996999999998</c:v>
                </c:pt>
                <c:pt idx="35">
                  <c:v>5442.6504999999997</c:v>
                </c:pt>
                <c:pt idx="36">
                  <c:v>5447.6993000000002</c:v>
                </c:pt>
                <c:pt idx="37">
                  <c:v>5450.9008999999996</c:v>
                </c:pt>
                <c:pt idx="38">
                  <c:v>5451.91</c:v>
                </c:pt>
                <c:pt idx="39">
                  <c:v>5452.9193999999998</c:v>
                </c:pt>
                <c:pt idx="40">
                  <c:v>5453.9305000000004</c:v>
                </c:pt>
                <c:pt idx="41">
                  <c:v>5454.9395000000004</c:v>
                </c:pt>
                <c:pt idx="42">
                  <c:v>5455.9489999999996</c:v>
                </c:pt>
                <c:pt idx="43">
                  <c:v>5456.9601000000002</c:v>
                </c:pt>
                <c:pt idx="44">
                  <c:v>5457.9703</c:v>
                </c:pt>
                <c:pt idx="45">
                  <c:v>5458.9809999999998</c:v>
                </c:pt>
                <c:pt idx="46">
                  <c:v>5459.9895999999999</c:v>
                </c:pt>
                <c:pt idx="47">
                  <c:v>5460.8991999999998</c:v>
                </c:pt>
                <c:pt idx="48">
                  <c:v>5461.1016</c:v>
                </c:pt>
                <c:pt idx="49">
                  <c:v>5461.3038999999999</c:v>
                </c:pt>
                <c:pt idx="50">
                  <c:v>5461.5038000000004</c:v>
                </c:pt>
                <c:pt idx="51">
                  <c:v>5461.7074000000002</c:v>
                </c:pt>
                <c:pt idx="52">
                  <c:v>5461.9098000000004</c:v>
                </c:pt>
                <c:pt idx="53">
                  <c:v>5462.1135000000004</c:v>
                </c:pt>
                <c:pt idx="54">
                  <c:v>5462.3134</c:v>
                </c:pt>
                <c:pt idx="55">
                  <c:v>5462.5171</c:v>
                </c:pt>
                <c:pt idx="56">
                  <c:v>5462.7183999999997</c:v>
                </c:pt>
                <c:pt idx="57">
                  <c:v>5462.9183999999996</c:v>
                </c:pt>
                <c:pt idx="58">
                  <c:v>5463.1208999999999</c:v>
                </c:pt>
                <c:pt idx="59">
                  <c:v>5463.3221000000003</c:v>
                </c:pt>
                <c:pt idx="60">
                  <c:v>5463.5258999999996</c:v>
                </c:pt>
                <c:pt idx="61">
                  <c:v>5463.7284</c:v>
                </c:pt>
                <c:pt idx="62">
                  <c:v>5463.9297999999999</c:v>
                </c:pt>
                <c:pt idx="63">
                  <c:v>5464.1336000000001</c:v>
                </c:pt>
                <c:pt idx="64">
                  <c:v>5464.3337000000001</c:v>
                </c:pt>
                <c:pt idx="65">
                  <c:v>5464.5362999999998</c:v>
                </c:pt>
                <c:pt idx="66">
                  <c:v>5464.7389000000003</c:v>
                </c:pt>
                <c:pt idx="67">
                  <c:v>5464.9378999999999</c:v>
                </c:pt>
                <c:pt idx="68">
                  <c:v>5465.1418000000003</c:v>
                </c:pt>
                <c:pt idx="69">
                  <c:v>5465.3456999999999</c:v>
                </c:pt>
                <c:pt idx="70">
                  <c:v>5465.5459000000001</c:v>
                </c:pt>
                <c:pt idx="71">
                  <c:v>5465.7474000000002</c:v>
                </c:pt>
                <c:pt idx="72">
                  <c:v>5465.9489000000003</c:v>
                </c:pt>
                <c:pt idx="73">
                  <c:v>5466.1504000000004</c:v>
                </c:pt>
                <c:pt idx="74">
                  <c:v>5466.3531000000003</c:v>
                </c:pt>
                <c:pt idx="75">
                  <c:v>5466.5559000000003</c:v>
                </c:pt>
                <c:pt idx="76">
                  <c:v>5466.7561999999998</c:v>
                </c:pt>
                <c:pt idx="77">
                  <c:v>5466.9602000000004</c:v>
                </c:pt>
                <c:pt idx="78">
                  <c:v>5467.1606000000002</c:v>
                </c:pt>
                <c:pt idx="79">
                  <c:v>5467.3645999999999</c:v>
                </c:pt>
                <c:pt idx="80">
                  <c:v>5467.5663000000004</c:v>
                </c:pt>
                <c:pt idx="81">
                  <c:v>5467.7678999999998</c:v>
                </c:pt>
                <c:pt idx="82">
                  <c:v>5467.9695000000002</c:v>
                </c:pt>
                <c:pt idx="83">
                  <c:v>5468.1724000000004</c:v>
                </c:pt>
                <c:pt idx="84">
                  <c:v>5468.3741</c:v>
                </c:pt>
                <c:pt idx="85">
                  <c:v>5468.5757999999996</c:v>
                </c:pt>
                <c:pt idx="86">
                  <c:v>5468.7763000000004</c:v>
                </c:pt>
                <c:pt idx="87">
                  <c:v>5468.9804999999997</c:v>
                </c:pt>
                <c:pt idx="88">
                  <c:v>5469.1822000000002</c:v>
                </c:pt>
                <c:pt idx="89">
                  <c:v>5469.384</c:v>
                </c:pt>
                <c:pt idx="90">
                  <c:v>5469.5857999999998</c:v>
                </c:pt>
                <c:pt idx="91">
                  <c:v>5469.7862999999998</c:v>
                </c:pt>
                <c:pt idx="92">
                  <c:v>5469.9894000000004</c:v>
                </c:pt>
                <c:pt idx="93">
                  <c:v>5470.1923999999999</c:v>
                </c:pt>
                <c:pt idx="94">
                  <c:v>5470.3942999999999</c:v>
                </c:pt>
                <c:pt idx="95">
                  <c:v>5470.5973999999997</c:v>
                </c:pt>
                <c:pt idx="96">
                  <c:v>5470.7979999999998</c:v>
                </c:pt>
                <c:pt idx="97">
                  <c:v>5470.9998999999998</c:v>
                </c:pt>
                <c:pt idx="98">
                  <c:v>5471.2017999999998</c:v>
                </c:pt>
                <c:pt idx="99">
                  <c:v>5471.4049999999997</c:v>
                </c:pt>
                <c:pt idx="100">
                  <c:v>5471.6068999999998</c:v>
                </c:pt>
                <c:pt idx="101">
                  <c:v>5471.8076000000001</c:v>
                </c:pt>
                <c:pt idx="102">
                  <c:v>5472.0083999999997</c:v>
                </c:pt>
                <c:pt idx="103">
                  <c:v>5472.2139999999999</c:v>
                </c:pt>
                <c:pt idx="104">
                  <c:v>5472.4124000000002</c:v>
                </c:pt>
                <c:pt idx="105">
                  <c:v>5472.6156000000001</c:v>
                </c:pt>
                <c:pt idx="106">
                  <c:v>5472.8176000000003</c:v>
                </c:pt>
                <c:pt idx="107">
                  <c:v>5473.0185000000001</c:v>
                </c:pt>
                <c:pt idx="108">
                  <c:v>5473.2218000000003</c:v>
                </c:pt>
                <c:pt idx="109">
                  <c:v>5473.4237999999996</c:v>
                </c:pt>
                <c:pt idx="110">
                  <c:v>5473.6259</c:v>
                </c:pt>
                <c:pt idx="111">
                  <c:v>5473.8280999999997</c:v>
                </c:pt>
                <c:pt idx="112">
                  <c:v>5474.0302000000001</c:v>
                </c:pt>
                <c:pt idx="113">
                  <c:v>5474.2322999999997</c:v>
                </c:pt>
                <c:pt idx="114">
                  <c:v>5474.4345000000003</c:v>
                </c:pt>
                <c:pt idx="115">
                  <c:v>5474.6354000000001</c:v>
                </c:pt>
                <c:pt idx="116">
                  <c:v>5474.8375999999998</c:v>
                </c:pt>
                <c:pt idx="117">
                  <c:v>5475.0411000000004</c:v>
                </c:pt>
                <c:pt idx="118">
                  <c:v>5475.2407999999996</c:v>
                </c:pt>
                <c:pt idx="119">
                  <c:v>5475.4443000000001</c:v>
                </c:pt>
                <c:pt idx="120">
                  <c:v>5475.6477999999997</c:v>
                </c:pt>
                <c:pt idx="121">
                  <c:v>5475.8476000000001</c:v>
                </c:pt>
                <c:pt idx="122">
                  <c:v>5475.9993000000004</c:v>
                </c:pt>
                <c:pt idx="123">
                  <c:v>5477.0110000000004</c:v>
                </c:pt>
                <c:pt idx="124">
                  <c:v>5478.0194000000001</c:v>
                </c:pt>
                <c:pt idx="125">
                  <c:v>5479.0294000000004</c:v>
                </c:pt>
                <c:pt idx="126">
                  <c:v>5480.0397999999996</c:v>
                </c:pt>
                <c:pt idx="127">
                  <c:v>5481.0493999999999</c:v>
                </c:pt>
                <c:pt idx="128">
                  <c:v>5482.0594000000001</c:v>
                </c:pt>
                <c:pt idx="129">
                  <c:v>5483.0709999999999</c:v>
                </c:pt>
                <c:pt idx="130">
                  <c:v>5484.0793000000003</c:v>
                </c:pt>
                <c:pt idx="131">
                  <c:v>5485.0892000000003</c:v>
                </c:pt>
                <c:pt idx="132">
                  <c:v>5486.0995000000003</c:v>
                </c:pt>
                <c:pt idx="133">
                  <c:v>5489.1007</c:v>
                </c:pt>
                <c:pt idx="134">
                  <c:v>5492.1017000000002</c:v>
                </c:pt>
                <c:pt idx="135">
                  <c:v>5495.1</c:v>
                </c:pt>
                <c:pt idx="136">
                  <c:v>5498.1005999999998</c:v>
                </c:pt>
                <c:pt idx="137">
                  <c:v>5501.0996999999998</c:v>
                </c:pt>
                <c:pt idx="138">
                  <c:v>5504.0998</c:v>
                </c:pt>
                <c:pt idx="139">
                  <c:v>5507.0985000000001</c:v>
                </c:pt>
                <c:pt idx="140">
                  <c:v>5510.0994000000001</c:v>
                </c:pt>
                <c:pt idx="141">
                  <c:v>5513.0989</c:v>
                </c:pt>
                <c:pt idx="142">
                  <c:v>5516.1004999999996</c:v>
                </c:pt>
                <c:pt idx="143">
                  <c:v>5519.0995000000003</c:v>
                </c:pt>
                <c:pt idx="144">
                  <c:v>5522.0994000000001</c:v>
                </c:pt>
                <c:pt idx="145">
                  <c:v>5525.1003000000001</c:v>
                </c:pt>
                <c:pt idx="146">
                  <c:v>5528.0996999999998</c:v>
                </c:pt>
                <c:pt idx="147">
                  <c:v>5531.1000999999997</c:v>
                </c:pt>
                <c:pt idx="148">
                  <c:v>5534.1000999999997</c:v>
                </c:pt>
                <c:pt idx="149">
                  <c:v>5537.0986000000003</c:v>
                </c:pt>
                <c:pt idx="150">
                  <c:v>5540.0994000000001</c:v>
                </c:pt>
                <c:pt idx="151">
                  <c:v>5543.0985000000001</c:v>
                </c:pt>
                <c:pt idx="152">
                  <c:v>5546.1012000000001</c:v>
                </c:pt>
                <c:pt idx="153">
                  <c:v>5549.0996999999998</c:v>
                </c:pt>
                <c:pt idx="154">
                  <c:v>5552.1017000000002</c:v>
                </c:pt>
                <c:pt idx="155">
                  <c:v>5555.1009000000004</c:v>
                </c:pt>
                <c:pt idx="156">
                  <c:v>5558.0996999999998</c:v>
                </c:pt>
                <c:pt idx="157">
                  <c:v>5561.0994000000001</c:v>
                </c:pt>
                <c:pt idx="158">
                  <c:v>5564.1013000000003</c:v>
                </c:pt>
                <c:pt idx="159">
                  <c:v>5567.1003000000001</c:v>
                </c:pt>
                <c:pt idx="160">
                  <c:v>5570.0964000000004</c:v>
                </c:pt>
                <c:pt idx="161">
                  <c:v>5573.0985000000001</c:v>
                </c:pt>
                <c:pt idx="162">
                  <c:v>5576.0989</c:v>
                </c:pt>
                <c:pt idx="163">
                  <c:v>5579.0990000000002</c:v>
                </c:pt>
                <c:pt idx="164">
                  <c:v>5582.1</c:v>
                </c:pt>
                <c:pt idx="165">
                  <c:v>5585.1004999999996</c:v>
                </c:pt>
                <c:pt idx="166">
                  <c:v>5588.1005999999998</c:v>
                </c:pt>
                <c:pt idx="167">
                  <c:v>5591.0991000000004</c:v>
                </c:pt>
                <c:pt idx="168">
                  <c:v>5594.0996999999998</c:v>
                </c:pt>
                <c:pt idx="169">
                  <c:v>5597.0999000000002</c:v>
                </c:pt>
                <c:pt idx="170">
                  <c:v>5600.0995999999996</c:v>
                </c:pt>
                <c:pt idx="171">
                  <c:v>5603.1001999999999</c:v>
                </c:pt>
                <c:pt idx="172">
                  <c:v>5606.1004000000003</c:v>
                </c:pt>
                <c:pt idx="173">
                  <c:v>5609.0987999999998</c:v>
                </c:pt>
                <c:pt idx="174">
                  <c:v>5612.1005999999998</c:v>
                </c:pt>
                <c:pt idx="175">
                  <c:v>5615.0994000000001</c:v>
                </c:pt>
                <c:pt idx="176">
                  <c:v>5618.0990000000002</c:v>
                </c:pt>
                <c:pt idx="177">
                  <c:v>5621.0994000000001</c:v>
                </c:pt>
                <c:pt idx="178">
                  <c:v>5624.0994000000001</c:v>
                </c:pt>
                <c:pt idx="179">
                  <c:v>5627.1000999999997</c:v>
                </c:pt>
                <c:pt idx="180">
                  <c:v>5630.1017000000002</c:v>
                </c:pt>
                <c:pt idx="181">
                  <c:v>5633.1027999999997</c:v>
                </c:pt>
                <c:pt idx="182">
                  <c:v>5636.0981000000002</c:v>
                </c:pt>
                <c:pt idx="183">
                  <c:v>5639.0968000000003</c:v>
                </c:pt>
                <c:pt idx="184">
                  <c:v>5642.0977000000003</c:v>
                </c:pt>
                <c:pt idx="185">
                  <c:v>5645.1005999999998</c:v>
                </c:pt>
                <c:pt idx="186">
                  <c:v>5648.1004000000003</c:v>
                </c:pt>
                <c:pt idx="187">
                  <c:v>5651.0995999999996</c:v>
                </c:pt>
                <c:pt idx="188">
                  <c:v>5654.0995999999996</c:v>
                </c:pt>
                <c:pt idx="189">
                  <c:v>5657.1003000000001</c:v>
                </c:pt>
                <c:pt idx="190">
                  <c:v>5660.1004999999996</c:v>
                </c:pt>
                <c:pt idx="191">
                  <c:v>5663.1000999999997</c:v>
                </c:pt>
                <c:pt idx="192">
                  <c:v>5666.1004999999996</c:v>
                </c:pt>
                <c:pt idx="193">
                  <c:v>5669.1001999999999</c:v>
                </c:pt>
                <c:pt idx="194">
                  <c:v>5672.0994000000001</c:v>
                </c:pt>
                <c:pt idx="195">
                  <c:v>5675.0994000000001</c:v>
                </c:pt>
                <c:pt idx="196">
                  <c:v>5678.1013000000003</c:v>
                </c:pt>
                <c:pt idx="197">
                  <c:v>5681.1000999999997</c:v>
                </c:pt>
                <c:pt idx="198">
                  <c:v>5684.1008000000002</c:v>
                </c:pt>
                <c:pt idx="199">
                  <c:v>5687.0982999999997</c:v>
                </c:pt>
                <c:pt idx="200">
                  <c:v>5690.1004999999996</c:v>
                </c:pt>
                <c:pt idx="201">
                  <c:v>5693.0992999999999</c:v>
                </c:pt>
                <c:pt idx="202">
                  <c:v>5696.1001999999999</c:v>
                </c:pt>
                <c:pt idx="203">
                  <c:v>5699.1004999999996</c:v>
                </c:pt>
                <c:pt idx="204">
                  <c:v>5702.1000999999997</c:v>
                </c:pt>
                <c:pt idx="205">
                  <c:v>5705.0990000000002</c:v>
                </c:pt>
                <c:pt idx="206">
                  <c:v>5708.1</c:v>
                </c:pt>
                <c:pt idx="207">
                  <c:v>5711.1003000000001</c:v>
                </c:pt>
                <c:pt idx="208">
                  <c:v>5714.0999000000002</c:v>
                </c:pt>
                <c:pt idx="209">
                  <c:v>5717.1014999999998</c:v>
                </c:pt>
                <c:pt idx="210">
                  <c:v>5720.0996999999998</c:v>
                </c:pt>
                <c:pt idx="211">
                  <c:v>5720.8989000000001</c:v>
                </c:pt>
              </c:numCache>
            </c:numRef>
          </c:xVal>
          <c:yVal>
            <c:numRef>
              <c:f>Sheet1!$W$2:$W$213</c:f>
              <c:numCache>
                <c:formatCode>0.00E+00</c:formatCode>
                <c:ptCount val="212"/>
                <c:pt idx="0">
                  <c:v>83.089081999999991</c:v>
                </c:pt>
                <c:pt idx="1">
                  <c:v>77.050533999999999</c:v>
                </c:pt>
                <c:pt idx="2">
                  <c:v>72.118758</c:v>
                </c:pt>
                <c:pt idx="3">
                  <c:v>66.693213</c:v>
                </c:pt>
                <c:pt idx="4">
                  <c:v>61.603519999999996</c:v>
                </c:pt>
                <c:pt idx="5">
                  <c:v>56.998736999999998</c:v>
                </c:pt>
                <c:pt idx="6">
                  <c:v>52.236913999999999</c:v>
                </c:pt>
                <c:pt idx="7">
                  <c:v>48.213341999999997</c:v>
                </c:pt>
                <c:pt idx="8">
                  <c:v>43.870372999999994</c:v>
                </c:pt>
                <c:pt idx="9">
                  <c:v>40.070287</c:v>
                </c:pt>
                <c:pt idx="10">
                  <c:v>36.258154999999995</c:v>
                </c:pt>
                <c:pt idx="11">
                  <c:v>32.595878999999996</c:v>
                </c:pt>
                <c:pt idx="12">
                  <c:v>29.472439000000001</c:v>
                </c:pt>
                <c:pt idx="13">
                  <c:v>26.371089000000001</c:v>
                </c:pt>
                <c:pt idx="14">
                  <c:v>23.718558000000002</c:v>
                </c:pt>
                <c:pt idx="15">
                  <c:v>21.233387</c:v>
                </c:pt>
                <c:pt idx="16">
                  <c:v>18.824375</c:v>
                </c:pt>
                <c:pt idx="17">
                  <c:v>16.666035000000001</c:v>
                </c:pt>
                <c:pt idx="18">
                  <c:v>14.793949000000001</c:v>
                </c:pt>
                <c:pt idx="19">
                  <c:v>12.989348000000001</c:v>
                </c:pt>
                <c:pt idx="20">
                  <c:v>11.134292500000001</c:v>
                </c:pt>
                <c:pt idx="21">
                  <c:v>9.7936071000000009</c:v>
                </c:pt>
                <c:pt idx="22">
                  <c:v>8.5759881999999994</c:v>
                </c:pt>
                <c:pt idx="23">
                  <c:v>7.3617932999999995</c:v>
                </c:pt>
                <c:pt idx="24">
                  <c:v>6.3984572999999996</c:v>
                </c:pt>
                <c:pt idx="25">
                  <c:v>5.6701861999999998</c:v>
                </c:pt>
                <c:pt idx="26">
                  <c:v>4.8902438000000004</c:v>
                </c:pt>
                <c:pt idx="27">
                  <c:v>4.0439436999999998</c:v>
                </c:pt>
                <c:pt idx="28">
                  <c:v>3.3585690000000001</c:v>
                </c:pt>
                <c:pt idx="29">
                  <c:v>2.7393822000000001</c:v>
                </c:pt>
                <c:pt idx="30">
                  <c:v>2.3206156</c:v>
                </c:pt>
                <c:pt idx="31">
                  <c:v>1.9325038299999999</c:v>
                </c:pt>
                <c:pt idx="32">
                  <c:v>1.5917926800000002</c:v>
                </c:pt>
                <c:pt idx="33">
                  <c:v>1.41830206</c:v>
                </c:pt>
                <c:pt idx="34">
                  <c:v>1.3362990539999999</c:v>
                </c:pt>
                <c:pt idx="35">
                  <c:v>1.1669716000000001</c:v>
                </c:pt>
                <c:pt idx="36">
                  <c:v>1.00974798</c:v>
                </c:pt>
                <c:pt idx="37">
                  <c:v>1.0214861500000001</c:v>
                </c:pt>
                <c:pt idx="38">
                  <c:v>1.2947042481</c:v>
                </c:pt>
                <c:pt idx="39">
                  <c:v>1.3291612820000001</c:v>
                </c:pt>
                <c:pt idx="40">
                  <c:v>1.382212199</c:v>
                </c:pt>
                <c:pt idx="41">
                  <c:v>1.4259093</c:v>
                </c:pt>
                <c:pt idx="42">
                  <c:v>1.3725367640000001</c:v>
                </c:pt>
                <c:pt idx="43">
                  <c:v>1.3320102069999999</c:v>
                </c:pt>
                <c:pt idx="44">
                  <c:v>1.328144435</c:v>
                </c:pt>
                <c:pt idx="45">
                  <c:v>1.41343748</c:v>
                </c:pt>
                <c:pt idx="46">
                  <c:v>1.4342305</c:v>
                </c:pt>
                <c:pt idx="47">
                  <c:v>1.3132512950000002</c:v>
                </c:pt>
                <c:pt idx="48">
                  <c:v>1.3315991120000001</c:v>
                </c:pt>
                <c:pt idx="49">
                  <c:v>1.46013324</c:v>
                </c:pt>
                <c:pt idx="50">
                  <c:v>1.2506534650000001</c:v>
                </c:pt>
                <c:pt idx="51">
                  <c:v>1.15163148</c:v>
                </c:pt>
                <c:pt idx="52">
                  <c:v>1.2863770380000001</c:v>
                </c:pt>
                <c:pt idx="53">
                  <c:v>1.4031154800000001</c:v>
                </c:pt>
                <c:pt idx="54">
                  <c:v>1.264351413</c:v>
                </c:pt>
                <c:pt idx="55">
                  <c:v>1.265365724</c:v>
                </c:pt>
                <c:pt idx="56">
                  <c:v>1.269051626</c:v>
                </c:pt>
                <c:pt idx="57">
                  <c:v>1.317379869</c:v>
                </c:pt>
                <c:pt idx="58">
                  <c:v>1.255806958</c:v>
                </c:pt>
                <c:pt idx="59">
                  <c:v>1.209887808</c:v>
                </c:pt>
                <c:pt idx="60">
                  <c:v>1.3091644985999999</c:v>
                </c:pt>
                <c:pt idx="61">
                  <c:v>1.3122092480000001</c:v>
                </c:pt>
                <c:pt idx="62">
                  <c:v>1.29595544</c:v>
                </c:pt>
                <c:pt idx="63">
                  <c:v>1.2726472600000001</c:v>
                </c:pt>
                <c:pt idx="64">
                  <c:v>1.2049765510000001</c:v>
                </c:pt>
                <c:pt idx="65">
                  <c:v>1.2365259420000001</c:v>
                </c:pt>
                <c:pt idx="66">
                  <c:v>1.276461195</c:v>
                </c:pt>
                <c:pt idx="67">
                  <c:v>1.285449536</c:v>
                </c:pt>
                <c:pt idx="68">
                  <c:v>1.236068999</c:v>
                </c:pt>
                <c:pt idx="69">
                  <c:v>1.286907918</c:v>
                </c:pt>
                <c:pt idx="70">
                  <c:v>1.286546703</c:v>
                </c:pt>
                <c:pt idx="71">
                  <c:v>1.226647431</c:v>
                </c:pt>
                <c:pt idx="72">
                  <c:v>1.1855376399999999</c:v>
                </c:pt>
                <c:pt idx="73">
                  <c:v>1.18576229</c:v>
                </c:pt>
                <c:pt idx="74">
                  <c:v>1.2754231739999999</c:v>
                </c:pt>
                <c:pt idx="75">
                  <c:v>1.2147971770000001</c:v>
                </c:pt>
                <c:pt idx="76">
                  <c:v>1.270454642</c:v>
                </c:pt>
                <c:pt idx="77">
                  <c:v>1.368273039</c:v>
                </c:pt>
                <c:pt idx="78">
                  <c:v>1.4584887900000001</c:v>
                </c:pt>
                <c:pt idx="79">
                  <c:v>1.44097673</c:v>
                </c:pt>
                <c:pt idx="80">
                  <c:v>1.332602566</c:v>
                </c:pt>
                <c:pt idx="81">
                  <c:v>1.3826258769999999</c:v>
                </c:pt>
                <c:pt idx="82">
                  <c:v>1.42426747</c:v>
                </c:pt>
                <c:pt idx="83">
                  <c:v>1.43267426</c:v>
                </c:pt>
                <c:pt idx="84">
                  <c:v>1.49837763</c:v>
                </c:pt>
                <c:pt idx="85">
                  <c:v>1.50242845</c:v>
                </c:pt>
                <c:pt idx="86">
                  <c:v>1.5617494700000001</c:v>
                </c:pt>
                <c:pt idx="87">
                  <c:v>1.5921946300000001</c:v>
                </c:pt>
                <c:pt idx="88">
                  <c:v>1.6490946</c:v>
                </c:pt>
                <c:pt idx="89">
                  <c:v>1.7471179100000001</c:v>
                </c:pt>
                <c:pt idx="90">
                  <c:v>1.9224194800000001</c:v>
                </c:pt>
                <c:pt idx="91">
                  <c:v>1.9470660200000001</c:v>
                </c:pt>
                <c:pt idx="92">
                  <c:v>1.99412258</c:v>
                </c:pt>
                <c:pt idx="93">
                  <c:v>2.0023302599999999</c:v>
                </c:pt>
                <c:pt idx="94">
                  <c:v>1.882285</c:v>
                </c:pt>
                <c:pt idx="95">
                  <c:v>1.78621392</c:v>
                </c:pt>
                <c:pt idx="96">
                  <c:v>1.6621764300000001</c:v>
                </c:pt>
                <c:pt idx="97">
                  <c:v>1.5652074200000001</c:v>
                </c:pt>
                <c:pt idx="98">
                  <c:v>1.45053853</c:v>
                </c:pt>
                <c:pt idx="99">
                  <c:v>1.364517362</c:v>
                </c:pt>
                <c:pt idx="100">
                  <c:v>1.30085054904</c:v>
                </c:pt>
                <c:pt idx="101">
                  <c:v>1.3263189610000001</c:v>
                </c:pt>
                <c:pt idx="102">
                  <c:v>1.3427751610000001</c:v>
                </c:pt>
                <c:pt idx="103">
                  <c:v>1.2759272189999999</c:v>
                </c:pt>
                <c:pt idx="104">
                  <c:v>1.2931745385</c:v>
                </c:pt>
                <c:pt idx="105">
                  <c:v>1.31712915</c:v>
                </c:pt>
                <c:pt idx="106">
                  <c:v>1.268620488</c:v>
                </c:pt>
                <c:pt idx="107">
                  <c:v>1.3007673180300001</c:v>
                </c:pt>
                <c:pt idx="108">
                  <c:v>1.3430176200000001</c:v>
                </c:pt>
                <c:pt idx="109">
                  <c:v>1.3641385660000001</c:v>
                </c:pt>
                <c:pt idx="110">
                  <c:v>1.345439973</c:v>
                </c:pt>
                <c:pt idx="111">
                  <c:v>1.326915885</c:v>
                </c:pt>
                <c:pt idx="112">
                  <c:v>1.2913837969999999</c:v>
                </c:pt>
                <c:pt idx="113">
                  <c:v>1.327795442</c:v>
                </c:pt>
                <c:pt idx="114">
                  <c:v>1.4086268200000001</c:v>
                </c:pt>
                <c:pt idx="115">
                  <c:v>1.4432701000000001</c:v>
                </c:pt>
                <c:pt idx="116">
                  <c:v>1.49629908</c:v>
                </c:pt>
                <c:pt idx="117">
                  <c:v>1.5547956200000002</c:v>
                </c:pt>
                <c:pt idx="118">
                  <c:v>1.4788498000000001</c:v>
                </c:pt>
                <c:pt idx="119">
                  <c:v>1.46704876</c:v>
                </c:pt>
                <c:pt idx="120">
                  <c:v>1.43539251</c:v>
                </c:pt>
                <c:pt idx="121">
                  <c:v>1.43883417</c:v>
                </c:pt>
                <c:pt idx="122">
                  <c:v>1.4572356100000001</c:v>
                </c:pt>
                <c:pt idx="123">
                  <c:v>1.6004779600000001</c:v>
                </c:pt>
                <c:pt idx="124">
                  <c:v>1.73241288</c:v>
                </c:pt>
                <c:pt idx="125">
                  <c:v>1.7959603200000001</c:v>
                </c:pt>
                <c:pt idx="126">
                  <c:v>1.9170727300000001</c:v>
                </c:pt>
                <c:pt idx="127">
                  <c:v>1.9882411900000001</c:v>
                </c:pt>
                <c:pt idx="128">
                  <c:v>2.1572604599999998</c:v>
                </c:pt>
                <c:pt idx="129">
                  <c:v>2.2746735400000002</c:v>
                </c:pt>
                <c:pt idx="130">
                  <c:v>2.3922202000000001</c:v>
                </c:pt>
                <c:pt idx="131">
                  <c:v>2.5480647000000003</c:v>
                </c:pt>
                <c:pt idx="132">
                  <c:v>2.5653765000000002</c:v>
                </c:pt>
                <c:pt idx="133">
                  <c:v>2.5364917</c:v>
                </c:pt>
                <c:pt idx="134">
                  <c:v>2.4542973999999997</c:v>
                </c:pt>
                <c:pt idx="135">
                  <c:v>2.4163265000000003</c:v>
                </c:pt>
                <c:pt idx="136">
                  <c:v>2.4974093000000002</c:v>
                </c:pt>
                <c:pt idx="137">
                  <c:v>2.4546849000000002</c:v>
                </c:pt>
                <c:pt idx="138">
                  <c:v>2.4512393000000001</c:v>
                </c:pt>
                <c:pt idx="139">
                  <c:v>2.3467238000000004</c:v>
                </c:pt>
                <c:pt idx="140">
                  <c:v>2.3119136</c:v>
                </c:pt>
                <c:pt idx="141">
                  <c:v>2.2950400000000002</c:v>
                </c:pt>
                <c:pt idx="142">
                  <c:v>2.4230637000000002</c:v>
                </c:pt>
                <c:pt idx="143">
                  <c:v>2.3139073000000003</c:v>
                </c:pt>
                <c:pt idx="144">
                  <c:v>2.3853984000000001</c:v>
                </c:pt>
                <c:pt idx="145">
                  <c:v>2.3259476000000001</c:v>
                </c:pt>
                <c:pt idx="146">
                  <c:v>2.2004352300000001</c:v>
                </c:pt>
                <c:pt idx="147">
                  <c:v>2.2382442999999999</c:v>
                </c:pt>
                <c:pt idx="148">
                  <c:v>2.1890333800000001</c:v>
                </c:pt>
                <c:pt idx="149">
                  <c:v>2.2698110800000002</c:v>
                </c:pt>
                <c:pt idx="150">
                  <c:v>2.2856945</c:v>
                </c:pt>
                <c:pt idx="151">
                  <c:v>2.3029218</c:v>
                </c:pt>
                <c:pt idx="152">
                  <c:v>2.3797272999999999</c:v>
                </c:pt>
                <c:pt idx="153">
                  <c:v>2.2165892899999999</c:v>
                </c:pt>
                <c:pt idx="154">
                  <c:v>2.3720594999999998</c:v>
                </c:pt>
                <c:pt idx="155">
                  <c:v>2.3198240999999999</c:v>
                </c:pt>
                <c:pt idx="156">
                  <c:v>2.2652614500000001</c:v>
                </c:pt>
                <c:pt idx="157">
                  <c:v>2.28795305</c:v>
                </c:pt>
                <c:pt idx="158">
                  <c:v>2.3043801000000004</c:v>
                </c:pt>
                <c:pt idx="159">
                  <c:v>2.3185675999999997</c:v>
                </c:pt>
                <c:pt idx="160">
                  <c:v>2.29837121</c:v>
                </c:pt>
                <c:pt idx="161">
                  <c:v>2.4028464999999999</c:v>
                </c:pt>
                <c:pt idx="162">
                  <c:v>2.3897754</c:v>
                </c:pt>
                <c:pt idx="163">
                  <c:v>2.3861135999999998</c:v>
                </c:pt>
                <c:pt idx="164">
                  <c:v>2.3046009000000001</c:v>
                </c:pt>
                <c:pt idx="165">
                  <c:v>2.29066802</c:v>
                </c:pt>
                <c:pt idx="166">
                  <c:v>2.2992596199999999</c:v>
                </c:pt>
                <c:pt idx="167">
                  <c:v>2.2696454699999999</c:v>
                </c:pt>
                <c:pt idx="168">
                  <c:v>2.2953872</c:v>
                </c:pt>
                <c:pt idx="169">
                  <c:v>2.2843625799999998</c:v>
                </c:pt>
                <c:pt idx="170">
                  <c:v>2.2447361099999998</c:v>
                </c:pt>
                <c:pt idx="171">
                  <c:v>2.2403341700000001</c:v>
                </c:pt>
                <c:pt idx="172">
                  <c:v>2.2998656799999999</c:v>
                </c:pt>
                <c:pt idx="173">
                  <c:v>2.2920392700000001</c:v>
                </c:pt>
                <c:pt idx="174">
                  <c:v>2.26277156</c:v>
                </c:pt>
                <c:pt idx="175">
                  <c:v>2.2717331600000001</c:v>
                </c:pt>
                <c:pt idx="176">
                  <c:v>2.2796946399999998</c:v>
                </c:pt>
                <c:pt idx="177">
                  <c:v>2.3304627</c:v>
                </c:pt>
                <c:pt idx="178">
                  <c:v>2.4196778999999999</c:v>
                </c:pt>
                <c:pt idx="179">
                  <c:v>3.3575622999999997</c:v>
                </c:pt>
                <c:pt idx="180">
                  <c:v>4.2957280000000004</c:v>
                </c:pt>
                <c:pt idx="181">
                  <c:v>5.2337373999999999</c:v>
                </c:pt>
                <c:pt idx="182">
                  <c:v>6.1699339999999996</c:v>
                </c:pt>
                <c:pt idx="183">
                  <c:v>7.1071932999999996</c:v>
                </c:pt>
                <c:pt idx="184">
                  <c:v>8.0451402000000005</c:v>
                </c:pt>
                <c:pt idx="185">
                  <c:v>8.9837122000000011</c:v>
                </c:pt>
                <c:pt idx="186">
                  <c:v>9.9213152999999998</c:v>
                </c:pt>
                <c:pt idx="187">
                  <c:v>10.8587308</c:v>
                </c:pt>
                <c:pt idx="188">
                  <c:v>11.796396000000001</c:v>
                </c:pt>
                <c:pt idx="189">
                  <c:v>12.734281000000001</c:v>
                </c:pt>
                <c:pt idx="190">
                  <c:v>13.672009000000001</c:v>
                </c:pt>
                <c:pt idx="191">
                  <c:v>14.60955</c:v>
                </c:pt>
                <c:pt idx="192">
                  <c:v>15.54734</c:v>
                </c:pt>
                <c:pt idx="193">
                  <c:v>16.484912000000001</c:v>
                </c:pt>
                <c:pt idx="194">
                  <c:v>17.422328</c:v>
                </c:pt>
                <c:pt idx="195">
                  <c:v>18.359992999999999</c:v>
                </c:pt>
                <c:pt idx="196">
                  <c:v>19.298252999999999</c:v>
                </c:pt>
                <c:pt idx="197">
                  <c:v>20.235543</c:v>
                </c:pt>
                <c:pt idx="198">
                  <c:v>21.173428000000001</c:v>
                </c:pt>
                <c:pt idx="199">
                  <c:v>22.110312</c:v>
                </c:pt>
                <c:pt idx="200">
                  <c:v>23.048665</c:v>
                </c:pt>
                <c:pt idx="201">
                  <c:v>23.985955000000001</c:v>
                </c:pt>
                <c:pt idx="202">
                  <c:v>24.923902000000002</c:v>
                </c:pt>
                <c:pt idx="203">
                  <c:v>25.861661999999999</c:v>
                </c:pt>
                <c:pt idx="204">
                  <c:v>26.799202000000001</c:v>
                </c:pt>
                <c:pt idx="205">
                  <c:v>27.736523999999999</c:v>
                </c:pt>
                <c:pt idx="206">
                  <c:v>28.674502</c:v>
                </c:pt>
                <c:pt idx="207">
                  <c:v>29.612262000000001</c:v>
                </c:pt>
                <c:pt idx="208">
                  <c:v>30.549802</c:v>
                </c:pt>
                <c:pt idx="209">
                  <c:v>31.487968000000002</c:v>
                </c:pt>
                <c:pt idx="210">
                  <c:v>32.425070999999996</c:v>
                </c:pt>
                <c:pt idx="211">
                  <c:v>32.674864999999997</c:v>
                </c:pt>
              </c:numCache>
            </c:numRef>
          </c:yVal>
          <c:smooth val="0"/>
        </c:ser>
        <c:ser>
          <c:idx val="9"/>
          <c:order val="9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Sheet1!$A$2:$A$235</c:f>
              <c:numCache>
                <c:formatCode>General</c:formatCode>
                <c:ptCount val="234"/>
                <c:pt idx="0">
                  <c:v>5265.9003000000002</c:v>
                </c:pt>
                <c:pt idx="1">
                  <c:v>5270.9503999999997</c:v>
                </c:pt>
                <c:pt idx="2">
                  <c:v>5275.9996000000001</c:v>
                </c:pt>
                <c:pt idx="3">
                  <c:v>5281.0501000000004</c:v>
                </c:pt>
                <c:pt idx="4">
                  <c:v>5286.0996999999998</c:v>
                </c:pt>
                <c:pt idx="5">
                  <c:v>5291.1517000000003</c:v>
                </c:pt>
                <c:pt idx="6">
                  <c:v>5296.2003000000004</c:v>
                </c:pt>
                <c:pt idx="7">
                  <c:v>5301.2514000000001</c:v>
                </c:pt>
                <c:pt idx="8">
                  <c:v>5306.3001999999997</c:v>
                </c:pt>
                <c:pt idx="9">
                  <c:v>5311.3490000000002</c:v>
                </c:pt>
                <c:pt idx="10">
                  <c:v>5316.4013000000004</c:v>
                </c:pt>
                <c:pt idx="11">
                  <c:v>5321.45</c:v>
                </c:pt>
                <c:pt idx="12">
                  <c:v>5326.4997999999996</c:v>
                </c:pt>
                <c:pt idx="13">
                  <c:v>5331.5506999999998</c:v>
                </c:pt>
                <c:pt idx="14">
                  <c:v>5336.6003000000001</c:v>
                </c:pt>
                <c:pt idx="15">
                  <c:v>5341.6496999999999</c:v>
                </c:pt>
                <c:pt idx="16">
                  <c:v>5346.7</c:v>
                </c:pt>
                <c:pt idx="17">
                  <c:v>5351.7501000000002</c:v>
                </c:pt>
                <c:pt idx="18">
                  <c:v>5356.7999</c:v>
                </c:pt>
                <c:pt idx="19">
                  <c:v>5361.8494000000001</c:v>
                </c:pt>
                <c:pt idx="20">
                  <c:v>5366.9008999999996</c:v>
                </c:pt>
                <c:pt idx="21">
                  <c:v>5371.9507999999996</c:v>
                </c:pt>
                <c:pt idx="22">
                  <c:v>5377.0002999999997</c:v>
                </c:pt>
                <c:pt idx="23">
                  <c:v>5382.0493999999999</c:v>
                </c:pt>
                <c:pt idx="24">
                  <c:v>5387.1004000000003</c:v>
                </c:pt>
                <c:pt idx="25">
                  <c:v>5392.1496999999999</c:v>
                </c:pt>
                <c:pt idx="26">
                  <c:v>5397.1995999999999</c:v>
                </c:pt>
                <c:pt idx="27">
                  <c:v>5402.2502000000004</c:v>
                </c:pt>
                <c:pt idx="28">
                  <c:v>5407.2978000000003</c:v>
                </c:pt>
                <c:pt idx="29">
                  <c:v>5412.3495000000003</c:v>
                </c:pt>
                <c:pt idx="30">
                  <c:v>5417.4004999999997</c:v>
                </c:pt>
                <c:pt idx="31">
                  <c:v>5422.4507999999996</c:v>
                </c:pt>
                <c:pt idx="32">
                  <c:v>5427.5003999999999</c:v>
                </c:pt>
                <c:pt idx="33">
                  <c:v>5432.5505000000003</c:v>
                </c:pt>
                <c:pt idx="34">
                  <c:v>5437.5996999999998</c:v>
                </c:pt>
                <c:pt idx="35">
                  <c:v>5442.6504999999997</c:v>
                </c:pt>
                <c:pt idx="36">
                  <c:v>5447.6993000000002</c:v>
                </c:pt>
                <c:pt idx="37">
                  <c:v>5450.9008999999996</c:v>
                </c:pt>
                <c:pt idx="38">
                  <c:v>5451.91</c:v>
                </c:pt>
                <c:pt idx="39">
                  <c:v>5452.9193999999998</c:v>
                </c:pt>
                <c:pt idx="40">
                  <c:v>5453.9305000000004</c:v>
                </c:pt>
                <c:pt idx="41">
                  <c:v>5454.9395000000004</c:v>
                </c:pt>
                <c:pt idx="42">
                  <c:v>5455.9489999999996</c:v>
                </c:pt>
                <c:pt idx="43">
                  <c:v>5456.9601000000002</c:v>
                </c:pt>
                <c:pt idx="44">
                  <c:v>5457.9703</c:v>
                </c:pt>
                <c:pt idx="45">
                  <c:v>5458.9809999999998</c:v>
                </c:pt>
                <c:pt idx="46">
                  <c:v>5459.9895999999999</c:v>
                </c:pt>
                <c:pt idx="47">
                  <c:v>5460.8991999999998</c:v>
                </c:pt>
                <c:pt idx="48">
                  <c:v>5461.1016</c:v>
                </c:pt>
                <c:pt idx="49">
                  <c:v>5461.3038999999999</c:v>
                </c:pt>
                <c:pt idx="50">
                  <c:v>5461.5038000000004</c:v>
                </c:pt>
                <c:pt idx="51">
                  <c:v>5461.7074000000002</c:v>
                </c:pt>
                <c:pt idx="52">
                  <c:v>5461.9098000000004</c:v>
                </c:pt>
                <c:pt idx="53">
                  <c:v>5462.1135000000004</c:v>
                </c:pt>
                <c:pt idx="54">
                  <c:v>5462.3134</c:v>
                </c:pt>
                <c:pt idx="55">
                  <c:v>5462.5171</c:v>
                </c:pt>
                <c:pt idx="56">
                  <c:v>5462.7183999999997</c:v>
                </c:pt>
                <c:pt idx="57">
                  <c:v>5462.9183999999996</c:v>
                </c:pt>
                <c:pt idx="58">
                  <c:v>5463.1208999999999</c:v>
                </c:pt>
                <c:pt idx="59">
                  <c:v>5463.3221000000003</c:v>
                </c:pt>
                <c:pt idx="60">
                  <c:v>5463.5258999999996</c:v>
                </c:pt>
                <c:pt idx="61">
                  <c:v>5463.7284</c:v>
                </c:pt>
                <c:pt idx="62">
                  <c:v>5463.9297999999999</c:v>
                </c:pt>
                <c:pt idx="63">
                  <c:v>5464.1336000000001</c:v>
                </c:pt>
                <c:pt idx="64">
                  <c:v>5464.3337000000001</c:v>
                </c:pt>
                <c:pt idx="65">
                  <c:v>5464.5362999999998</c:v>
                </c:pt>
                <c:pt idx="66">
                  <c:v>5464.7389000000003</c:v>
                </c:pt>
                <c:pt idx="67">
                  <c:v>5464.9378999999999</c:v>
                </c:pt>
                <c:pt idx="68">
                  <c:v>5465.1418000000003</c:v>
                </c:pt>
                <c:pt idx="69">
                  <c:v>5465.3456999999999</c:v>
                </c:pt>
                <c:pt idx="70">
                  <c:v>5465.5459000000001</c:v>
                </c:pt>
                <c:pt idx="71">
                  <c:v>5465.7474000000002</c:v>
                </c:pt>
                <c:pt idx="72">
                  <c:v>5465.9489000000003</c:v>
                </c:pt>
                <c:pt idx="73">
                  <c:v>5466.1504000000004</c:v>
                </c:pt>
                <c:pt idx="74">
                  <c:v>5466.3531000000003</c:v>
                </c:pt>
                <c:pt idx="75">
                  <c:v>5466.5559000000003</c:v>
                </c:pt>
                <c:pt idx="76">
                  <c:v>5466.7561999999998</c:v>
                </c:pt>
                <c:pt idx="77">
                  <c:v>5466.9602000000004</c:v>
                </c:pt>
                <c:pt idx="78">
                  <c:v>5467.1606000000002</c:v>
                </c:pt>
                <c:pt idx="79">
                  <c:v>5467.3645999999999</c:v>
                </c:pt>
                <c:pt idx="80">
                  <c:v>5467.5663000000004</c:v>
                </c:pt>
                <c:pt idx="81">
                  <c:v>5467.7678999999998</c:v>
                </c:pt>
                <c:pt idx="82">
                  <c:v>5467.9695000000002</c:v>
                </c:pt>
                <c:pt idx="83">
                  <c:v>5468.1724000000004</c:v>
                </c:pt>
                <c:pt idx="84">
                  <c:v>5468.3741</c:v>
                </c:pt>
                <c:pt idx="85">
                  <c:v>5468.5757999999996</c:v>
                </c:pt>
                <c:pt idx="86">
                  <c:v>5468.7763000000004</c:v>
                </c:pt>
                <c:pt idx="87">
                  <c:v>5468.9804999999997</c:v>
                </c:pt>
                <c:pt idx="88">
                  <c:v>5469.1822000000002</c:v>
                </c:pt>
                <c:pt idx="89">
                  <c:v>5469.384</c:v>
                </c:pt>
                <c:pt idx="90">
                  <c:v>5469.5857999999998</c:v>
                </c:pt>
                <c:pt idx="91">
                  <c:v>5469.7862999999998</c:v>
                </c:pt>
                <c:pt idx="92">
                  <c:v>5469.9894000000004</c:v>
                </c:pt>
                <c:pt idx="93">
                  <c:v>5470.1923999999999</c:v>
                </c:pt>
                <c:pt idx="94">
                  <c:v>5470.3942999999999</c:v>
                </c:pt>
                <c:pt idx="95">
                  <c:v>5470.5973999999997</c:v>
                </c:pt>
                <c:pt idx="96">
                  <c:v>5470.7979999999998</c:v>
                </c:pt>
                <c:pt idx="97">
                  <c:v>5470.9998999999998</c:v>
                </c:pt>
                <c:pt idx="98">
                  <c:v>5471.2017999999998</c:v>
                </c:pt>
                <c:pt idx="99">
                  <c:v>5471.4049999999997</c:v>
                </c:pt>
                <c:pt idx="100">
                  <c:v>5471.6068999999998</c:v>
                </c:pt>
                <c:pt idx="101">
                  <c:v>5471.8076000000001</c:v>
                </c:pt>
                <c:pt idx="102">
                  <c:v>5472.0083999999997</c:v>
                </c:pt>
                <c:pt idx="103">
                  <c:v>5472.2139999999999</c:v>
                </c:pt>
                <c:pt idx="104">
                  <c:v>5472.4124000000002</c:v>
                </c:pt>
                <c:pt idx="105">
                  <c:v>5472.6156000000001</c:v>
                </c:pt>
                <c:pt idx="106">
                  <c:v>5472.8176000000003</c:v>
                </c:pt>
                <c:pt idx="107">
                  <c:v>5473.0185000000001</c:v>
                </c:pt>
                <c:pt idx="108">
                  <c:v>5473.2218000000003</c:v>
                </c:pt>
                <c:pt idx="109">
                  <c:v>5473.4237999999996</c:v>
                </c:pt>
                <c:pt idx="110">
                  <c:v>5473.6259</c:v>
                </c:pt>
                <c:pt idx="111">
                  <c:v>5473.8280999999997</c:v>
                </c:pt>
                <c:pt idx="112">
                  <c:v>5474.0302000000001</c:v>
                </c:pt>
                <c:pt idx="113">
                  <c:v>5474.2322999999997</c:v>
                </c:pt>
                <c:pt idx="114">
                  <c:v>5474.4345000000003</c:v>
                </c:pt>
                <c:pt idx="115">
                  <c:v>5474.6354000000001</c:v>
                </c:pt>
                <c:pt idx="116">
                  <c:v>5474.8375999999998</c:v>
                </c:pt>
                <c:pt idx="117">
                  <c:v>5475.0411000000004</c:v>
                </c:pt>
                <c:pt idx="118">
                  <c:v>5475.2407999999996</c:v>
                </c:pt>
                <c:pt idx="119">
                  <c:v>5475.4443000000001</c:v>
                </c:pt>
                <c:pt idx="120">
                  <c:v>5475.6477999999997</c:v>
                </c:pt>
                <c:pt idx="121">
                  <c:v>5475.8476000000001</c:v>
                </c:pt>
                <c:pt idx="122">
                  <c:v>5475.9993000000004</c:v>
                </c:pt>
                <c:pt idx="123">
                  <c:v>5477.0110000000004</c:v>
                </c:pt>
                <c:pt idx="124">
                  <c:v>5478.0194000000001</c:v>
                </c:pt>
                <c:pt idx="125">
                  <c:v>5479.0294000000004</c:v>
                </c:pt>
                <c:pt idx="126">
                  <c:v>5480.0397999999996</c:v>
                </c:pt>
                <c:pt idx="127">
                  <c:v>5481.0493999999999</c:v>
                </c:pt>
                <c:pt idx="128">
                  <c:v>5482.0594000000001</c:v>
                </c:pt>
                <c:pt idx="129">
                  <c:v>5483.0709999999999</c:v>
                </c:pt>
                <c:pt idx="130">
                  <c:v>5484.0793000000003</c:v>
                </c:pt>
                <c:pt idx="131">
                  <c:v>5485.0892000000003</c:v>
                </c:pt>
                <c:pt idx="132">
                  <c:v>5486.0995000000003</c:v>
                </c:pt>
                <c:pt idx="133">
                  <c:v>5489.1007</c:v>
                </c:pt>
                <c:pt idx="134">
                  <c:v>5492.1017000000002</c:v>
                </c:pt>
                <c:pt idx="135">
                  <c:v>5495.1</c:v>
                </c:pt>
                <c:pt idx="136">
                  <c:v>5498.1005999999998</c:v>
                </c:pt>
                <c:pt idx="137">
                  <c:v>5501.0996999999998</c:v>
                </c:pt>
                <c:pt idx="138">
                  <c:v>5504.0998</c:v>
                </c:pt>
                <c:pt idx="139">
                  <c:v>5507.0985000000001</c:v>
                </c:pt>
                <c:pt idx="140">
                  <c:v>5510.0994000000001</c:v>
                </c:pt>
                <c:pt idx="141">
                  <c:v>5513.0989</c:v>
                </c:pt>
                <c:pt idx="142">
                  <c:v>5516.1004999999996</c:v>
                </c:pt>
                <c:pt idx="143">
                  <c:v>5519.0995000000003</c:v>
                </c:pt>
                <c:pt idx="144">
                  <c:v>5522.0994000000001</c:v>
                </c:pt>
                <c:pt idx="145">
                  <c:v>5525.1003000000001</c:v>
                </c:pt>
                <c:pt idx="146">
                  <c:v>5528.0996999999998</c:v>
                </c:pt>
                <c:pt idx="147">
                  <c:v>5531.1000999999997</c:v>
                </c:pt>
                <c:pt idx="148">
                  <c:v>5534.1000999999997</c:v>
                </c:pt>
                <c:pt idx="149">
                  <c:v>5537.0986000000003</c:v>
                </c:pt>
                <c:pt idx="150">
                  <c:v>5540.0994000000001</c:v>
                </c:pt>
                <c:pt idx="151">
                  <c:v>5543.0985000000001</c:v>
                </c:pt>
                <c:pt idx="152">
                  <c:v>5546.1012000000001</c:v>
                </c:pt>
                <c:pt idx="153">
                  <c:v>5549.0996999999998</c:v>
                </c:pt>
                <c:pt idx="154">
                  <c:v>5552.1017000000002</c:v>
                </c:pt>
                <c:pt idx="155">
                  <c:v>5555.1009000000004</c:v>
                </c:pt>
                <c:pt idx="156">
                  <c:v>5558.0996999999998</c:v>
                </c:pt>
                <c:pt idx="157">
                  <c:v>5561.0994000000001</c:v>
                </c:pt>
                <c:pt idx="158">
                  <c:v>5564.1013000000003</c:v>
                </c:pt>
                <c:pt idx="159">
                  <c:v>5567.1003000000001</c:v>
                </c:pt>
                <c:pt idx="160">
                  <c:v>5570.0964000000004</c:v>
                </c:pt>
                <c:pt idx="161">
                  <c:v>5573.0985000000001</c:v>
                </c:pt>
                <c:pt idx="162">
                  <c:v>5576.0989</c:v>
                </c:pt>
                <c:pt idx="163">
                  <c:v>5579.0990000000002</c:v>
                </c:pt>
                <c:pt idx="164">
                  <c:v>5582.1</c:v>
                </c:pt>
                <c:pt idx="165">
                  <c:v>5585.1004999999996</c:v>
                </c:pt>
                <c:pt idx="166">
                  <c:v>5588.1005999999998</c:v>
                </c:pt>
                <c:pt idx="167">
                  <c:v>5591.0991000000004</c:v>
                </c:pt>
                <c:pt idx="168">
                  <c:v>5594.0996999999998</c:v>
                </c:pt>
                <c:pt idx="169">
                  <c:v>5597.0999000000002</c:v>
                </c:pt>
                <c:pt idx="170">
                  <c:v>5600.0995999999996</c:v>
                </c:pt>
                <c:pt idx="171">
                  <c:v>5603.1001999999999</c:v>
                </c:pt>
                <c:pt idx="172">
                  <c:v>5606.1004000000003</c:v>
                </c:pt>
                <c:pt idx="173">
                  <c:v>5609.0987999999998</c:v>
                </c:pt>
                <c:pt idx="174">
                  <c:v>5612.1005999999998</c:v>
                </c:pt>
                <c:pt idx="175">
                  <c:v>5615.0994000000001</c:v>
                </c:pt>
                <c:pt idx="176">
                  <c:v>5618.0990000000002</c:v>
                </c:pt>
                <c:pt idx="177">
                  <c:v>5621.0994000000001</c:v>
                </c:pt>
                <c:pt idx="178">
                  <c:v>5624.0994000000001</c:v>
                </c:pt>
                <c:pt idx="179">
                  <c:v>5627.1000999999997</c:v>
                </c:pt>
                <c:pt idx="180">
                  <c:v>5630.1017000000002</c:v>
                </c:pt>
                <c:pt idx="181">
                  <c:v>5633.1027999999997</c:v>
                </c:pt>
                <c:pt idx="182">
                  <c:v>5636.0981000000002</c:v>
                </c:pt>
                <c:pt idx="183">
                  <c:v>5639.0968000000003</c:v>
                </c:pt>
                <c:pt idx="184">
                  <c:v>5642.0977000000003</c:v>
                </c:pt>
                <c:pt idx="185">
                  <c:v>5645.1005999999998</c:v>
                </c:pt>
                <c:pt idx="186">
                  <c:v>5648.1004000000003</c:v>
                </c:pt>
                <c:pt idx="187">
                  <c:v>5651.0995999999996</c:v>
                </c:pt>
                <c:pt idx="188">
                  <c:v>5654.0995999999996</c:v>
                </c:pt>
                <c:pt idx="189">
                  <c:v>5657.1003000000001</c:v>
                </c:pt>
                <c:pt idx="190">
                  <c:v>5660.1004999999996</c:v>
                </c:pt>
                <c:pt idx="191">
                  <c:v>5663.1000999999997</c:v>
                </c:pt>
                <c:pt idx="192">
                  <c:v>5666.1004999999996</c:v>
                </c:pt>
                <c:pt idx="193">
                  <c:v>5669.1001999999999</c:v>
                </c:pt>
                <c:pt idx="194">
                  <c:v>5672.0994000000001</c:v>
                </c:pt>
                <c:pt idx="195">
                  <c:v>5675.0994000000001</c:v>
                </c:pt>
                <c:pt idx="196">
                  <c:v>5678.1013000000003</c:v>
                </c:pt>
                <c:pt idx="197">
                  <c:v>5681.1000999999997</c:v>
                </c:pt>
                <c:pt idx="198">
                  <c:v>5684.1008000000002</c:v>
                </c:pt>
                <c:pt idx="199">
                  <c:v>5687.0982999999997</c:v>
                </c:pt>
                <c:pt idx="200">
                  <c:v>5690.1004999999996</c:v>
                </c:pt>
                <c:pt idx="201">
                  <c:v>5693.0992999999999</c:v>
                </c:pt>
                <c:pt idx="202">
                  <c:v>5696.1001999999999</c:v>
                </c:pt>
                <c:pt idx="203">
                  <c:v>5699.1004999999996</c:v>
                </c:pt>
                <c:pt idx="204">
                  <c:v>5702.1000999999997</c:v>
                </c:pt>
                <c:pt idx="205">
                  <c:v>5705.0990000000002</c:v>
                </c:pt>
                <c:pt idx="206">
                  <c:v>5708.1</c:v>
                </c:pt>
                <c:pt idx="207">
                  <c:v>5711.1003000000001</c:v>
                </c:pt>
                <c:pt idx="208">
                  <c:v>5714.0999000000002</c:v>
                </c:pt>
                <c:pt idx="209">
                  <c:v>5717.1014999999998</c:v>
                </c:pt>
                <c:pt idx="210">
                  <c:v>5720.0996999999998</c:v>
                </c:pt>
                <c:pt idx="211">
                  <c:v>5720.8989000000001</c:v>
                </c:pt>
              </c:numCache>
            </c:numRef>
          </c:xVal>
          <c:yVal>
            <c:numRef>
              <c:f>Sheet1!$X$2:$X$213</c:f>
              <c:numCache>
                <c:formatCode>0.00E+00</c:formatCode>
                <c:ptCount val="212"/>
                <c:pt idx="0">
                  <c:v>134.41290000000001</c:v>
                </c:pt>
                <c:pt idx="1">
                  <c:v>124.28234</c:v>
                </c:pt>
                <c:pt idx="2">
                  <c:v>115.25662000000001</c:v>
                </c:pt>
                <c:pt idx="3">
                  <c:v>106.23315000000001</c:v>
                </c:pt>
                <c:pt idx="4">
                  <c:v>97.743946000000008</c:v>
                </c:pt>
                <c:pt idx="5">
                  <c:v>89.672150000000002</c:v>
                </c:pt>
                <c:pt idx="6">
                  <c:v>81.960665000000006</c:v>
                </c:pt>
                <c:pt idx="7">
                  <c:v>74.423003000000008</c:v>
                </c:pt>
                <c:pt idx="8">
                  <c:v>67.523728000000006</c:v>
                </c:pt>
                <c:pt idx="9">
                  <c:v>60.773955000000001</c:v>
                </c:pt>
                <c:pt idx="10">
                  <c:v>54.691085000000001</c:v>
                </c:pt>
                <c:pt idx="11">
                  <c:v>48.726075000000002</c:v>
                </c:pt>
                <c:pt idx="12">
                  <c:v>43.418262999999996</c:v>
                </c:pt>
                <c:pt idx="13">
                  <c:v>38.418678</c:v>
                </c:pt>
                <c:pt idx="14">
                  <c:v>34.086402</c:v>
                </c:pt>
                <c:pt idx="15">
                  <c:v>29.996548999999998</c:v>
                </c:pt>
                <c:pt idx="16">
                  <c:v>26.161348</c:v>
                </c:pt>
                <c:pt idx="17">
                  <c:v>22.789417999999998</c:v>
                </c:pt>
                <c:pt idx="18">
                  <c:v>19.647304999999999</c:v>
                </c:pt>
                <c:pt idx="19">
                  <c:v>16.754214999999999</c:v>
                </c:pt>
                <c:pt idx="20">
                  <c:v>14.376301</c:v>
                </c:pt>
                <c:pt idx="21">
                  <c:v>12.156247</c:v>
                </c:pt>
                <c:pt idx="22">
                  <c:v>10.105548000000001</c:v>
                </c:pt>
                <c:pt idx="23">
                  <c:v>8.5159167999999994</c:v>
                </c:pt>
                <c:pt idx="24">
                  <c:v>6.9996371000000002</c:v>
                </c:pt>
                <c:pt idx="25">
                  <c:v>5.6749450000000001</c:v>
                </c:pt>
                <c:pt idx="26">
                  <c:v>4.6589103000000005</c:v>
                </c:pt>
                <c:pt idx="27">
                  <c:v>3.4754681999999999</c:v>
                </c:pt>
                <c:pt idx="28">
                  <c:v>2.5708974000000002</c:v>
                </c:pt>
                <c:pt idx="29">
                  <c:v>1.8126305199999999</c:v>
                </c:pt>
                <c:pt idx="30">
                  <c:v>1.3355180900000001</c:v>
                </c:pt>
                <c:pt idx="31">
                  <c:v>0.90561625759999997</c:v>
                </c:pt>
                <c:pt idx="32">
                  <c:v>0.52736326</c:v>
                </c:pt>
                <c:pt idx="33">
                  <c:v>0.34445970999999997</c:v>
                </c:pt>
                <c:pt idx="34">
                  <c:v>0.22619229000000007</c:v>
                </c:pt>
                <c:pt idx="35">
                  <c:v>0.14269341000000002</c:v>
                </c:pt>
                <c:pt idx="36">
                  <c:v>0.13867784000000005</c:v>
                </c:pt>
                <c:pt idx="37">
                  <c:v>0.26538029000000007</c:v>
                </c:pt>
                <c:pt idx="38">
                  <c:v>0.67307919000000005</c:v>
                </c:pt>
                <c:pt idx="39">
                  <c:v>0.78358342999999997</c:v>
                </c:pt>
                <c:pt idx="40">
                  <c:v>0.83186140799999997</c:v>
                </c:pt>
                <c:pt idx="41">
                  <c:v>0.88271532400000008</c:v>
                </c:pt>
                <c:pt idx="42">
                  <c:v>0.87624178100000005</c:v>
                </c:pt>
                <c:pt idx="43">
                  <c:v>0.86663275699999998</c:v>
                </c:pt>
                <c:pt idx="44">
                  <c:v>0.849683886</c:v>
                </c:pt>
                <c:pt idx="45">
                  <c:v>0.91119618600000007</c:v>
                </c:pt>
                <c:pt idx="46">
                  <c:v>0.90934410409999999</c:v>
                </c:pt>
                <c:pt idx="47">
                  <c:v>0.90064343896999999</c:v>
                </c:pt>
                <c:pt idx="48">
                  <c:v>0.88530270600000005</c:v>
                </c:pt>
                <c:pt idx="49">
                  <c:v>0.82826069099999999</c:v>
                </c:pt>
                <c:pt idx="50">
                  <c:v>0.842504998</c:v>
                </c:pt>
                <c:pt idx="51">
                  <c:v>0.92365415699999998</c:v>
                </c:pt>
                <c:pt idx="52">
                  <c:v>0.97643003299999998</c:v>
                </c:pt>
                <c:pt idx="53">
                  <c:v>0.93313482000000003</c:v>
                </c:pt>
                <c:pt idx="54">
                  <c:v>0.88988411000000001</c:v>
                </c:pt>
                <c:pt idx="55">
                  <c:v>0.88870483</c:v>
                </c:pt>
                <c:pt idx="56">
                  <c:v>0.853463466</c:v>
                </c:pt>
                <c:pt idx="57">
                  <c:v>0.85470204900000002</c:v>
                </c:pt>
                <c:pt idx="58">
                  <c:v>0.84326434500000003</c:v>
                </c:pt>
                <c:pt idx="59">
                  <c:v>0.85250961000000003</c:v>
                </c:pt>
                <c:pt idx="60">
                  <c:v>0.94139808400000002</c:v>
                </c:pt>
                <c:pt idx="61">
                  <c:v>0.93333049400000001</c:v>
                </c:pt>
                <c:pt idx="62">
                  <c:v>0.93851067399999999</c:v>
                </c:pt>
                <c:pt idx="63">
                  <c:v>0.91208853600000006</c:v>
                </c:pt>
                <c:pt idx="64">
                  <c:v>0.91679861400000007</c:v>
                </c:pt>
                <c:pt idx="65">
                  <c:v>0.89293570470000005</c:v>
                </c:pt>
                <c:pt idx="66">
                  <c:v>0.90902498519999997</c:v>
                </c:pt>
                <c:pt idx="67">
                  <c:v>0.90535513940000001</c:v>
                </c:pt>
                <c:pt idx="68">
                  <c:v>0.85561765400000001</c:v>
                </c:pt>
                <c:pt idx="69">
                  <c:v>0.99858464800000002</c:v>
                </c:pt>
                <c:pt idx="70">
                  <c:v>0.968691301</c:v>
                </c:pt>
                <c:pt idx="71">
                  <c:v>0.96862322300000003</c:v>
                </c:pt>
                <c:pt idx="72">
                  <c:v>0.871947209</c:v>
                </c:pt>
                <c:pt idx="73">
                  <c:v>0.89284898740000007</c:v>
                </c:pt>
                <c:pt idx="74">
                  <c:v>0.92253116300000004</c:v>
                </c:pt>
                <c:pt idx="75">
                  <c:v>0.94649267000000004</c:v>
                </c:pt>
                <c:pt idx="76">
                  <c:v>0.93007968500000004</c:v>
                </c:pt>
                <c:pt idx="77">
                  <c:v>0.99821635100000006</c:v>
                </c:pt>
                <c:pt idx="78">
                  <c:v>1.0898398600000001</c:v>
                </c:pt>
                <c:pt idx="79">
                  <c:v>1.09617264</c:v>
                </c:pt>
                <c:pt idx="80">
                  <c:v>1.0903836200000001</c:v>
                </c:pt>
                <c:pt idx="81">
                  <c:v>1.14279708</c:v>
                </c:pt>
                <c:pt idx="82">
                  <c:v>1.1691951199999999</c:v>
                </c:pt>
                <c:pt idx="83">
                  <c:v>1.1487931600000001</c:v>
                </c:pt>
                <c:pt idx="84">
                  <c:v>1.21332452</c:v>
                </c:pt>
                <c:pt idx="85">
                  <c:v>1.23449667</c:v>
                </c:pt>
                <c:pt idx="86">
                  <c:v>1.2817323</c:v>
                </c:pt>
                <c:pt idx="87">
                  <c:v>1.36653687</c:v>
                </c:pt>
                <c:pt idx="88">
                  <c:v>1.3792088499999999</c:v>
                </c:pt>
                <c:pt idx="89">
                  <c:v>1.4811960900000001</c:v>
                </c:pt>
                <c:pt idx="90">
                  <c:v>1.55856142</c:v>
                </c:pt>
                <c:pt idx="91">
                  <c:v>1.63705984</c:v>
                </c:pt>
                <c:pt idx="92">
                  <c:v>1.71345598</c:v>
                </c:pt>
                <c:pt idx="93">
                  <c:v>1.72845589</c:v>
                </c:pt>
                <c:pt idx="94">
                  <c:v>1.6218891600000001</c:v>
                </c:pt>
                <c:pt idx="95">
                  <c:v>1.5393701100000001</c:v>
                </c:pt>
                <c:pt idx="96">
                  <c:v>1.4928745399999999</c:v>
                </c:pt>
                <c:pt idx="97">
                  <c:v>1.3562254</c:v>
                </c:pt>
                <c:pt idx="98">
                  <c:v>1.26104565</c:v>
                </c:pt>
                <c:pt idx="99">
                  <c:v>1.11123477</c:v>
                </c:pt>
                <c:pt idx="100">
                  <c:v>1.0275344799999999</c:v>
                </c:pt>
                <c:pt idx="101">
                  <c:v>1.0297250099999999</c:v>
                </c:pt>
                <c:pt idx="102">
                  <c:v>0.98558532700000001</c:v>
                </c:pt>
                <c:pt idx="103">
                  <c:v>0.96904772900000002</c:v>
                </c:pt>
                <c:pt idx="104">
                  <c:v>0.99414064499999999</c:v>
                </c:pt>
                <c:pt idx="105">
                  <c:v>0.975955825</c:v>
                </c:pt>
                <c:pt idx="106">
                  <c:v>0.89301306970000005</c:v>
                </c:pt>
                <c:pt idx="107">
                  <c:v>0.92016316200000003</c:v>
                </c:pt>
                <c:pt idx="108">
                  <c:v>0.98005143300000008</c:v>
                </c:pt>
                <c:pt idx="109">
                  <c:v>1.07040063</c:v>
                </c:pt>
                <c:pt idx="110">
                  <c:v>0.94441315800000003</c:v>
                </c:pt>
                <c:pt idx="111">
                  <c:v>0.91382248700000002</c:v>
                </c:pt>
                <c:pt idx="112">
                  <c:v>0.91427465299999999</c:v>
                </c:pt>
                <c:pt idx="113">
                  <c:v>0.98945856200000004</c:v>
                </c:pt>
                <c:pt idx="114">
                  <c:v>0.95117112300000006</c:v>
                </c:pt>
                <c:pt idx="115">
                  <c:v>0.92714006199999999</c:v>
                </c:pt>
                <c:pt idx="116">
                  <c:v>0.98480648100000001</c:v>
                </c:pt>
                <c:pt idx="117">
                  <c:v>1.0237546200000001</c:v>
                </c:pt>
                <c:pt idx="118">
                  <c:v>0.95789624800000006</c:v>
                </c:pt>
                <c:pt idx="119">
                  <c:v>0.94834124900000005</c:v>
                </c:pt>
                <c:pt idx="120">
                  <c:v>0.91454323199999998</c:v>
                </c:pt>
                <c:pt idx="121">
                  <c:v>0.92997400800000007</c:v>
                </c:pt>
                <c:pt idx="122">
                  <c:v>0.96132654400000006</c:v>
                </c:pt>
                <c:pt idx="123">
                  <c:v>1.1486248299999999</c:v>
                </c:pt>
                <c:pt idx="124">
                  <c:v>1.2450022600000001</c:v>
                </c:pt>
                <c:pt idx="125">
                  <c:v>1.2906978600000001</c:v>
                </c:pt>
                <c:pt idx="126">
                  <c:v>1.4085060199999999</c:v>
                </c:pt>
                <c:pt idx="127">
                  <c:v>1.5611142199999999</c:v>
                </c:pt>
                <c:pt idx="128">
                  <c:v>1.7333834800000001</c:v>
                </c:pt>
                <c:pt idx="129">
                  <c:v>1.8514274400000001</c:v>
                </c:pt>
                <c:pt idx="130">
                  <c:v>2.010284</c:v>
                </c:pt>
                <c:pt idx="131">
                  <c:v>2.0964307</c:v>
                </c:pt>
                <c:pt idx="132">
                  <c:v>2.2042564000000002</c:v>
                </c:pt>
                <c:pt idx="133">
                  <c:v>2.2037019999999998</c:v>
                </c:pt>
                <c:pt idx="134">
                  <c:v>2.2658505</c:v>
                </c:pt>
                <c:pt idx="135">
                  <c:v>2.1022490999999999</c:v>
                </c:pt>
                <c:pt idx="136">
                  <c:v>2.1047615</c:v>
                </c:pt>
                <c:pt idx="137">
                  <c:v>2.0368841999999998</c:v>
                </c:pt>
                <c:pt idx="138">
                  <c:v>2.0774591</c:v>
                </c:pt>
                <c:pt idx="139">
                  <c:v>2.0315968</c:v>
                </c:pt>
                <c:pt idx="140">
                  <c:v>1.9751934000000002</c:v>
                </c:pt>
                <c:pt idx="141">
                  <c:v>1.9417445</c:v>
                </c:pt>
                <c:pt idx="142">
                  <c:v>1.8808521100000002</c:v>
                </c:pt>
                <c:pt idx="143">
                  <c:v>1.87489113</c:v>
                </c:pt>
                <c:pt idx="144">
                  <c:v>1.8918577400000001</c:v>
                </c:pt>
                <c:pt idx="145">
                  <c:v>1.8469921999999999</c:v>
                </c:pt>
                <c:pt idx="146">
                  <c:v>1.8765309700000001</c:v>
                </c:pt>
                <c:pt idx="147">
                  <c:v>1.84449697</c:v>
                </c:pt>
                <c:pt idx="148">
                  <c:v>1.7756602699999999</c:v>
                </c:pt>
                <c:pt idx="149">
                  <c:v>1.7934871399999999</c:v>
                </c:pt>
                <c:pt idx="150">
                  <c:v>1.86106273</c:v>
                </c:pt>
                <c:pt idx="151">
                  <c:v>1.8899866300000001</c:v>
                </c:pt>
                <c:pt idx="152">
                  <c:v>1.8794213100000001</c:v>
                </c:pt>
                <c:pt idx="153">
                  <c:v>1.9119571</c:v>
                </c:pt>
                <c:pt idx="154">
                  <c:v>1.89363272</c:v>
                </c:pt>
                <c:pt idx="155">
                  <c:v>1.89764785</c:v>
                </c:pt>
                <c:pt idx="156">
                  <c:v>1.9629655000000001</c:v>
                </c:pt>
                <c:pt idx="157">
                  <c:v>1.9556867000000002</c:v>
                </c:pt>
                <c:pt idx="158">
                  <c:v>1.9360818000000002</c:v>
                </c:pt>
                <c:pt idx="159">
                  <c:v>1.9473555999999999</c:v>
                </c:pt>
                <c:pt idx="160">
                  <c:v>1.9613629000000001</c:v>
                </c:pt>
                <c:pt idx="161">
                  <c:v>1.9096619000000001</c:v>
                </c:pt>
                <c:pt idx="162">
                  <c:v>1.9290132</c:v>
                </c:pt>
                <c:pt idx="163">
                  <c:v>1.9951937000000002</c:v>
                </c:pt>
                <c:pt idx="164">
                  <c:v>2.0267373000000002</c:v>
                </c:pt>
                <c:pt idx="165">
                  <c:v>1.9145805999999999</c:v>
                </c:pt>
                <c:pt idx="166">
                  <c:v>1.9497138999999999</c:v>
                </c:pt>
                <c:pt idx="167">
                  <c:v>1.89407072</c:v>
                </c:pt>
                <c:pt idx="168">
                  <c:v>1.8795224099999999</c:v>
                </c:pt>
                <c:pt idx="169">
                  <c:v>1.87018583</c:v>
                </c:pt>
                <c:pt idx="170">
                  <c:v>1.88755586</c:v>
                </c:pt>
                <c:pt idx="171">
                  <c:v>1.8867374699999999</c:v>
                </c:pt>
                <c:pt idx="172">
                  <c:v>1.9386496000000002</c:v>
                </c:pt>
                <c:pt idx="173">
                  <c:v>1.79141811</c:v>
                </c:pt>
                <c:pt idx="174">
                  <c:v>1.8474879</c:v>
                </c:pt>
                <c:pt idx="175">
                  <c:v>1.8992106500000001</c:v>
                </c:pt>
                <c:pt idx="176">
                  <c:v>1.9193383000000002</c:v>
                </c:pt>
                <c:pt idx="177">
                  <c:v>1.9394713000000001</c:v>
                </c:pt>
                <c:pt idx="178">
                  <c:v>1.9596016999999999</c:v>
                </c:pt>
                <c:pt idx="179">
                  <c:v>1.9797367000000001</c:v>
                </c:pt>
                <c:pt idx="180">
                  <c:v>1.9998778000000001</c:v>
                </c:pt>
                <c:pt idx="181">
                  <c:v>2.0200155</c:v>
                </c:pt>
                <c:pt idx="182">
                  <c:v>2.0401142999999999</c:v>
                </c:pt>
                <c:pt idx="183">
                  <c:v>2.0602358999999999</c:v>
                </c:pt>
                <c:pt idx="184">
                  <c:v>2.0803723000000001</c:v>
                </c:pt>
                <c:pt idx="185">
                  <c:v>2.1005221000000001</c:v>
                </c:pt>
                <c:pt idx="186">
                  <c:v>2.1206510999999999</c:v>
                </c:pt>
                <c:pt idx="187">
                  <c:v>2.1407760000000002</c:v>
                </c:pt>
                <c:pt idx="188">
                  <c:v>2.1609064</c:v>
                </c:pt>
                <c:pt idx="189">
                  <c:v>2.1810414000000002</c:v>
                </c:pt>
                <c:pt idx="190">
                  <c:v>2.2011731000000001</c:v>
                </c:pt>
                <c:pt idx="191">
                  <c:v>2.2213007</c:v>
                </c:pt>
                <c:pt idx="192">
                  <c:v>2.2414337</c:v>
                </c:pt>
                <c:pt idx="193">
                  <c:v>2.2615620999999999</c:v>
                </c:pt>
                <c:pt idx="194">
                  <c:v>2.2816870000000002</c:v>
                </c:pt>
                <c:pt idx="195">
                  <c:v>2.3018174</c:v>
                </c:pt>
                <c:pt idx="196">
                  <c:v>2.3219604999999999</c:v>
                </c:pt>
                <c:pt idx="197">
                  <c:v>2.3420827000000002</c:v>
                </c:pt>
                <c:pt idx="198">
                  <c:v>2.3622177999999998</c:v>
                </c:pt>
                <c:pt idx="199">
                  <c:v>2.3823313000000002</c:v>
                </c:pt>
                <c:pt idx="200">
                  <c:v>2.4024763999999998</c:v>
                </c:pt>
                <c:pt idx="201">
                  <c:v>2.4225987</c:v>
                </c:pt>
                <c:pt idx="202">
                  <c:v>2.4427351000000002</c:v>
                </c:pt>
                <c:pt idx="203">
                  <c:v>2.4628673999999999</c:v>
                </c:pt>
                <c:pt idx="204">
                  <c:v>2.4829951000000001</c:v>
                </c:pt>
                <c:pt idx="205">
                  <c:v>2.5031181</c:v>
                </c:pt>
                <c:pt idx="206">
                  <c:v>2.5232551000000001</c:v>
                </c:pt>
                <c:pt idx="207">
                  <c:v>2.5433873999999999</c:v>
                </c:pt>
                <c:pt idx="208">
                  <c:v>2.5635151</c:v>
                </c:pt>
                <c:pt idx="209">
                  <c:v>2.5836562000000001</c:v>
                </c:pt>
                <c:pt idx="210">
                  <c:v>2.6037743999999998</c:v>
                </c:pt>
                <c:pt idx="211">
                  <c:v>2.6091370999999999</c:v>
                </c:pt>
              </c:numCache>
            </c:numRef>
          </c:yVal>
          <c:smooth val="0"/>
        </c:ser>
        <c:ser>
          <c:idx val="10"/>
          <c:order val="10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Sheet1!$A$2:$A$235</c:f>
              <c:numCache>
                <c:formatCode>General</c:formatCode>
                <c:ptCount val="234"/>
                <c:pt idx="0">
                  <c:v>5265.9003000000002</c:v>
                </c:pt>
                <c:pt idx="1">
                  <c:v>5270.9503999999997</c:v>
                </c:pt>
                <c:pt idx="2">
                  <c:v>5275.9996000000001</c:v>
                </c:pt>
                <c:pt idx="3">
                  <c:v>5281.0501000000004</c:v>
                </c:pt>
                <c:pt idx="4">
                  <c:v>5286.0996999999998</c:v>
                </c:pt>
                <c:pt idx="5">
                  <c:v>5291.1517000000003</c:v>
                </c:pt>
                <c:pt idx="6">
                  <c:v>5296.2003000000004</c:v>
                </c:pt>
                <c:pt idx="7">
                  <c:v>5301.2514000000001</c:v>
                </c:pt>
                <c:pt idx="8">
                  <c:v>5306.3001999999997</c:v>
                </c:pt>
                <c:pt idx="9">
                  <c:v>5311.3490000000002</c:v>
                </c:pt>
                <c:pt idx="10">
                  <c:v>5316.4013000000004</c:v>
                </c:pt>
                <c:pt idx="11">
                  <c:v>5321.45</c:v>
                </c:pt>
                <c:pt idx="12">
                  <c:v>5326.4997999999996</c:v>
                </c:pt>
                <c:pt idx="13">
                  <c:v>5331.5506999999998</c:v>
                </c:pt>
                <c:pt idx="14">
                  <c:v>5336.6003000000001</c:v>
                </c:pt>
                <c:pt idx="15">
                  <c:v>5341.6496999999999</c:v>
                </c:pt>
                <c:pt idx="16">
                  <c:v>5346.7</c:v>
                </c:pt>
                <c:pt idx="17">
                  <c:v>5351.7501000000002</c:v>
                </c:pt>
                <c:pt idx="18">
                  <c:v>5356.7999</c:v>
                </c:pt>
                <c:pt idx="19">
                  <c:v>5361.8494000000001</c:v>
                </c:pt>
                <c:pt idx="20">
                  <c:v>5366.9008999999996</c:v>
                </c:pt>
                <c:pt idx="21">
                  <c:v>5371.9507999999996</c:v>
                </c:pt>
                <c:pt idx="22">
                  <c:v>5377.0002999999997</c:v>
                </c:pt>
                <c:pt idx="23">
                  <c:v>5382.0493999999999</c:v>
                </c:pt>
                <c:pt idx="24">
                  <c:v>5387.1004000000003</c:v>
                </c:pt>
                <c:pt idx="25">
                  <c:v>5392.1496999999999</c:v>
                </c:pt>
                <c:pt idx="26">
                  <c:v>5397.1995999999999</c:v>
                </c:pt>
                <c:pt idx="27">
                  <c:v>5402.2502000000004</c:v>
                </c:pt>
                <c:pt idx="28">
                  <c:v>5407.2978000000003</c:v>
                </c:pt>
                <c:pt idx="29">
                  <c:v>5412.3495000000003</c:v>
                </c:pt>
                <c:pt idx="30">
                  <c:v>5417.4004999999997</c:v>
                </c:pt>
                <c:pt idx="31">
                  <c:v>5422.4507999999996</c:v>
                </c:pt>
                <c:pt idx="32">
                  <c:v>5427.5003999999999</c:v>
                </c:pt>
                <c:pt idx="33">
                  <c:v>5432.5505000000003</c:v>
                </c:pt>
                <c:pt idx="34">
                  <c:v>5437.5996999999998</c:v>
                </c:pt>
                <c:pt idx="35">
                  <c:v>5442.6504999999997</c:v>
                </c:pt>
                <c:pt idx="36">
                  <c:v>5447.6993000000002</c:v>
                </c:pt>
                <c:pt idx="37">
                  <c:v>5450.9008999999996</c:v>
                </c:pt>
                <c:pt idx="38">
                  <c:v>5451.91</c:v>
                </c:pt>
                <c:pt idx="39">
                  <c:v>5452.9193999999998</c:v>
                </c:pt>
                <c:pt idx="40">
                  <c:v>5453.9305000000004</c:v>
                </c:pt>
                <c:pt idx="41">
                  <c:v>5454.9395000000004</c:v>
                </c:pt>
                <c:pt idx="42">
                  <c:v>5455.9489999999996</c:v>
                </c:pt>
                <c:pt idx="43">
                  <c:v>5456.9601000000002</c:v>
                </c:pt>
                <c:pt idx="44">
                  <c:v>5457.9703</c:v>
                </c:pt>
                <c:pt idx="45">
                  <c:v>5458.9809999999998</c:v>
                </c:pt>
                <c:pt idx="46">
                  <c:v>5459.9895999999999</c:v>
                </c:pt>
                <c:pt idx="47">
                  <c:v>5460.8991999999998</c:v>
                </c:pt>
                <c:pt idx="48">
                  <c:v>5461.1016</c:v>
                </c:pt>
                <c:pt idx="49">
                  <c:v>5461.3038999999999</c:v>
                </c:pt>
                <c:pt idx="50">
                  <c:v>5461.5038000000004</c:v>
                </c:pt>
                <c:pt idx="51">
                  <c:v>5461.7074000000002</c:v>
                </c:pt>
                <c:pt idx="52">
                  <c:v>5461.9098000000004</c:v>
                </c:pt>
                <c:pt idx="53">
                  <c:v>5462.1135000000004</c:v>
                </c:pt>
                <c:pt idx="54">
                  <c:v>5462.3134</c:v>
                </c:pt>
                <c:pt idx="55">
                  <c:v>5462.5171</c:v>
                </c:pt>
                <c:pt idx="56">
                  <c:v>5462.7183999999997</c:v>
                </c:pt>
                <c:pt idx="57">
                  <c:v>5462.9183999999996</c:v>
                </c:pt>
                <c:pt idx="58">
                  <c:v>5463.1208999999999</c:v>
                </c:pt>
                <c:pt idx="59">
                  <c:v>5463.3221000000003</c:v>
                </c:pt>
                <c:pt idx="60">
                  <c:v>5463.5258999999996</c:v>
                </c:pt>
                <c:pt idx="61">
                  <c:v>5463.7284</c:v>
                </c:pt>
                <c:pt idx="62">
                  <c:v>5463.9297999999999</c:v>
                </c:pt>
                <c:pt idx="63">
                  <c:v>5464.1336000000001</c:v>
                </c:pt>
                <c:pt idx="64">
                  <c:v>5464.3337000000001</c:v>
                </c:pt>
                <c:pt idx="65">
                  <c:v>5464.5362999999998</c:v>
                </c:pt>
                <c:pt idx="66">
                  <c:v>5464.7389000000003</c:v>
                </c:pt>
                <c:pt idx="67">
                  <c:v>5464.9378999999999</c:v>
                </c:pt>
                <c:pt idx="68">
                  <c:v>5465.1418000000003</c:v>
                </c:pt>
                <c:pt idx="69">
                  <c:v>5465.3456999999999</c:v>
                </c:pt>
                <c:pt idx="70">
                  <c:v>5465.5459000000001</c:v>
                </c:pt>
                <c:pt idx="71">
                  <c:v>5465.7474000000002</c:v>
                </c:pt>
                <c:pt idx="72">
                  <c:v>5465.9489000000003</c:v>
                </c:pt>
                <c:pt idx="73">
                  <c:v>5466.1504000000004</c:v>
                </c:pt>
                <c:pt idx="74">
                  <c:v>5466.3531000000003</c:v>
                </c:pt>
                <c:pt idx="75">
                  <c:v>5466.5559000000003</c:v>
                </c:pt>
                <c:pt idx="76">
                  <c:v>5466.7561999999998</c:v>
                </c:pt>
                <c:pt idx="77">
                  <c:v>5466.9602000000004</c:v>
                </c:pt>
                <c:pt idx="78">
                  <c:v>5467.1606000000002</c:v>
                </c:pt>
                <c:pt idx="79">
                  <c:v>5467.3645999999999</c:v>
                </c:pt>
                <c:pt idx="80">
                  <c:v>5467.5663000000004</c:v>
                </c:pt>
                <c:pt idx="81">
                  <c:v>5467.7678999999998</c:v>
                </c:pt>
                <c:pt idx="82">
                  <c:v>5467.9695000000002</c:v>
                </c:pt>
                <c:pt idx="83">
                  <c:v>5468.1724000000004</c:v>
                </c:pt>
                <c:pt idx="84">
                  <c:v>5468.3741</c:v>
                </c:pt>
                <c:pt idx="85">
                  <c:v>5468.5757999999996</c:v>
                </c:pt>
                <c:pt idx="86">
                  <c:v>5468.7763000000004</c:v>
                </c:pt>
                <c:pt idx="87">
                  <c:v>5468.9804999999997</c:v>
                </c:pt>
                <c:pt idx="88">
                  <c:v>5469.1822000000002</c:v>
                </c:pt>
                <c:pt idx="89">
                  <c:v>5469.384</c:v>
                </c:pt>
                <c:pt idx="90">
                  <c:v>5469.5857999999998</c:v>
                </c:pt>
                <c:pt idx="91">
                  <c:v>5469.7862999999998</c:v>
                </c:pt>
                <c:pt idx="92">
                  <c:v>5469.9894000000004</c:v>
                </c:pt>
                <c:pt idx="93">
                  <c:v>5470.1923999999999</c:v>
                </c:pt>
                <c:pt idx="94">
                  <c:v>5470.3942999999999</c:v>
                </c:pt>
                <c:pt idx="95">
                  <c:v>5470.5973999999997</c:v>
                </c:pt>
                <c:pt idx="96">
                  <c:v>5470.7979999999998</c:v>
                </c:pt>
                <c:pt idx="97">
                  <c:v>5470.9998999999998</c:v>
                </c:pt>
                <c:pt idx="98">
                  <c:v>5471.2017999999998</c:v>
                </c:pt>
                <c:pt idx="99">
                  <c:v>5471.4049999999997</c:v>
                </c:pt>
                <c:pt idx="100">
                  <c:v>5471.6068999999998</c:v>
                </c:pt>
                <c:pt idx="101">
                  <c:v>5471.8076000000001</c:v>
                </c:pt>
                <c:pt idx="102">
                  <c:v>5472.0083999999997</c:v>
                </c:pt>
                <c:pt idx="103">
                  <c:v>5472.2139999999999</c:v>
                </c:pt>
                <c:pt idx="104">
                  <c:v>5472.4124000000002</c:v>
                </c:pt>
                <c:pt idx="105">
                  <c:v>5472.6156000000001</c:v>
                </c:pt>
                <c:pt idx="106">
                  <c:v>5472.8176000000003</c:v>
                </c:pt>
                <c:pt idx="107">
                  <c:v>5473.0185000000001</c:v>
                </c:pt>
                <c:pt idx="108">
                  <c:v>5473.2218000000003</c:v>
                </c:pt>
                <c:pt idx="109">
                  <c:v>5473.4237999999996</c:v>
                </c:pt>
                <c:pt idx="110">
                  <c:v>5473.6259</c:v>
                </c:pt>
                <c:pt idx="111">
                  <c:v>5473.8280999999997</c:v>
                </c:pt>
                <c:pt idx="112">
                  <c:v>5474.0302000000001</c:v>
                </c:pt>
                <c:pt idx="113">
                  <c:v>5474.2322999999997</c:v>
                </c:pt>
                <c:pt idx="114">
                  <c:v>5474.4345000000003</c:v>
                </c:pt>
                <c:pt idx="115">
                  <c:v>5474.6354000000001</c:v>
                </c:pt>
                <c:pt idx="116">
                  <c:v>5474.8375999999998</c:v>
                </c:pt>
                <c:pt idx="117">
                  <c:v>5475.0411000000004</c:v>
                </c:pt>
                <c:pt idx="118">
                  <c:v>5475.2407999999996</c:v>
                </c:pt>
                <c:pt idx="119">
                  <c:v>5475.4443000000001</c:v>
                </c:pt>
                <c:pt idx="120">
                  <c:v>5475.6477999999997</c:v>
                </c:pt>
                <c:pt idx="121">
                  <c:v>5475.8476000000001</c:v>
                </c:pt>
                <c:pt idx="122">
                  <c:v>5475.9993000000004</c:v>
                </c:pt>
                <c:pt idx="123">
                  <c:v>5477.0110000000004</c:v>
                </c:pt>
                <c:pt idx="124">
                  <c:v>5478.0194000000001</c:v>
                </c:pt>
                <c:pt idx="125">
                  <c:v>5479.0294000000004</c:v>
                </c:pt>
                <c:pt idx="126">
                  <c:v>5480.0397999999996</c:v>
                </c:pt>
                <c:pt idx="127">
                  <c:v>5481.0493999999999</c:v>
                </c:pt>
                <c:pt idx="128">
                  <c:v>5482.0594000000001</c:v>
                </c:pt>
                <c:pt idx="129">
                  <c:v>5483.0709999999999</c:v>
                </c:pt>
                <c:pt idx="130">
                  <c:v>5484.0793000000003</c:v>
                </c:pt>
                <c:pt idx="131">
                  <c:v>5485.0892000000003</c:v>
                </c:pt>
                <c:pt idx="132">
                  <c:v>5486.0995000000003</c:v>
                </c:pt>
                <c:pt idx="133">
                  <c:v>5489.1007</c:v>
                </c:pt>
                <c:pt idx="134">
                  <c:v>5492.1017000000002</c:v>
                </c:pt>
                <c:pt idx="135">
                  <c:v>5495.1</c:v>
                </c:pt>
                <c:pt idx="136">
                  <c:v>5498.1005999999998</c:v>
                </c:pt>
                <c:pt idx="137">
                  <c:v>5501.0996999999998</c:v>
                </c:pt>
                <c:pt idx="138">
                  <c:v>5504.0998</c:v>
                </c:pt>
                <c:pt idx="139">
                  <c:v>5507.0985000000001</c:v>
                </c:pt>
                <c:pt idx="140">
                  <c:v>5510.0994000000001</c:v>
                </c:pt>
                <c:pt idx="141">
                  <c:v>5513.0989</c:v>
                </c:pt>
                <c:pt idx="142">
                  <c:v>5516.1004999999996</c:v>
                </c:pt>
                <c:pt idx="143">
                  <c:v>5519.0995000000003</c:v>
                </c:pt>
                <c:pt idx="144">
                  <c:v>5522.0994000000001</c:v>
                </c:pt>
                <c:pt idx="145">
                  <c:v>5525.1003000000001</c:v>
                </c:pt>
                <c:pt idx="146">
                  <c:v>5528.0996999999998</c:v>
                </c:pt>
                <c:pt idx="147">
                  <c:v>5531.1000999999997</c:v>
                </c:pt>
                <c:pt idx="148">
                  <c:v>5534.1000999999997</c:v>
                </c:pt>
                <c:pt idx="149">
                  <c:v>5537.0986000000003</c:v>
                </c:pt>
                <c:pt idx="150">
                  <c:v>5540.0994000000001</c:v>
                </c:pt>
                <c:pt idx="151">
                  <c:v>5543.0985000000001</c:v>
                </c:pt>
                <c:pt idx="152">
                  <c:v>5546.1012000000001</c:v>
                </c:pt>
                <c:pt idx="153">
                  <c:v>5549.0996999999998</c:v>
                </c:pt>
                <c:pt idx="154">
                  <c:v>5552.1017000000002</c:v>
                </c:pt>
                <c:pt idx="155">
                  <c:v>5555.1009000000004</c:v>
                </c:pt>
                <c:pt idx="156">
                  <c:v>5558.0996999999998</c:v>
                </c:pt>
                <c:pt idx="157">
                  <c:v>5561.0994000000001</c:v>
                </c:pt>
                <c:pt idx="158">
                  <c:v>5564.1013000000003</c:v>
                </c:pt>
                <c:pt idx="159">
                  <c:v>5567.1003000000001</c:v>
                </c:pt>
                <c:pt idx="160">
                  <c:v>5570.0964000000004</c:v>
                </c:pt>
                <c:pt idx="161">
                  <c:v>5573.0985000000001</c:v>
                </c:pt>
                <c:pt idx="162">
                  <c:v>5576.0989</c:v>
                </c:pt>
                <c:pt idx="163">
                  <c:v>5579.0990000000002</c:v>
                </c:pt>
                <c:pt idx="164">
                  <c:v>5582.1</c:v>
                </c:pt>
                <c:pt idx="165">
                  <c:v>5585.1004999999996</c:v>
                </c:pt>
                <c:pt idx="166">
                  <c:v>5588.1005999999998</c:v>
                </c:pt>
                <c:pt idx="167">
                  <c:v>5591.0991000000004</c:v>
                </c:pt>
                <c:pt idx="168">
                  <c:v>5594.0996999999998</c:v>
                </c:pt>
                <c:pt idx="169">
                  <c:v>5597.0999000000002</c:v>
                </c:pt>
                <c:pt idx="170">
                  <c:v>5600.0995999999996</c:v>
                </c:pt>
                <c:pt idx="171">
                  <c:v>5603.1001999999999</c:v>
                </c:pt>
                <c:pt idx="172">
                  <c:v>5606.1004000000003</c:v>
                </c:pt>
                <c:pt idx="173">
                  <c:v>5609.0987999999998</c:v>
                </c:pt>
                <c:pt idx="174">
                  <c:v>5612.1005999999998</c:v>
                </c:pt>
                <c:pt idx="175">
                  <c:v>5615.0994000000001</c:v>
                </c:pt>
                <c:pt idx="176">
                  <c:v>5618.0990000000002</c:v>
                </c:pt>
                <c:pt idx="177">
                  <c:v>5621.0994000000001</c:v>
                </c:pt>
                <c:pt idx="178">
                  <c:v>5624.0994000000001</c:v>
                </c:pt>
                <c:pt idx="179">
                  <c:v>5627.1000999999997</c:v>
                </c:pt>
                <c:pt idx="180">
                  <c:v>5630.1017000000002</c:v>
                </c:pt>
                <c:pt idx="181">
                  <c:v>5633.1027999999997</c:v>
                </c:pt>
                <c:pt idx="182">
                  <c:v>5636.0981000000002</c:v>
                </c:pt>
                <c:pt idx="183">
                  <c:v>5639.0968000000003</c:v>
                </c:pt>
                <c:pt idx="184">
                  <c:v>5642.0977000000003</c:v>
                </c:pt>
                <c:pt idx="185">
                  <c:v>5645.1005999999998</c:v>
                </c:pt>
                <c:pt idx="186">
                  <c:v>5648.1004000000003</c:v>
                </c:pt>
                <c:pt idx="187">
                  <c:v>5651.0995999999996</c:v>
                </c:pt>
                <c:pt idx="188">
                  <c:v>5654.0995999999996</c:v>
                </c:pt>
                <c:pt idx="189">
                  <c:v>5657.1003000000001</c:v>
                </c:pt>
                <c:pt idx="190">
                  <c:v>5660.1004999999996</c:v>
                </c:pt>
                <c:pt idx="191">
                  <c:v>5663.1000999999997</c:v>
                </c:pt>
                <c:pt idx="192">
                  <c:v>5666.1004999999996</c:v>
                </c:pt>
                <c:pt idx="193">
                  <c:v>5669.1001999999999</c:v>
                </c:pt>
                <c:pt idx="194">
                  <c:v>5672.0994000000001</c:v>
                </c:pt>
                <c:pt idx="195">
                  <c:v>5675.0994000000001</c:v>
                </c:pt>
                <c:pt idx="196">
                  <c:v>5678.1013000000003</c:v>
                </c:pt>
                <c:pt idx="197">
                  <c:v>5681.1000999999997</c:v>
                </c:pt>
                <c:pt idx="198">
                  <c:v>5684.1008000000002</c:v>
                </c:pt>
                <c:pt idx="199">
                  <c:v>5687.0982999999997</c:v>
                </c:pt>
                <c:pt idx="200">
                  <c:v>5690.1004999999996</c:v>
                </c:pt>
                <c:pt idx="201">
                  <c:v>5693.0992999999999</c:v>
                </c:pt>
                <c:pt idx="202">
                  <c:v>5696.1001999999999</c:v>
                </c:pt>
                <c:pt idx="203">
                  <c:v>5699.1004999999996</c:v>
                </c:pt>
                <c:pt idx="204">
                  <c:v>5702.1000999999997</c:v>
                </c:pt>
                <c:pt idx="205">
                  <c:v>5705.0990000000002</c:v>
                </c:pt>
                <c:pt idx="206">
                  <c:v>5708.1</c:v>
                </c:pt>
                <c:pt idx="207">
                  <c:v>5711.1003000000001</c:v>
                </c:pt>
                <c:pt idx="208">
                  <c:v>5714.0999000000002</c:v>
                </c:pt>
                <c:pt idx="209">
                  <c:v>5717.1014999999998</c:v>
                </c:pt>
                <c:pt idx="210">
                  <c:v>5720.0996999999998</c:v>
                </c:pt>
                <c:pt idx="211">
                  <c:v>5720.8989000000001</c:v>
                </c:pt>
              </c:numCache>
            </c:numRef>
          </c:xVal>
          <c:yVal>
            <c:numRef>
              <c:f>Sheet1!$Y$2:$Y$213</c:f>
              <c:numCache>
                <c:formatCode>0.00E+00</c:formatCode>
                <c:ptCount val="212"/>
                <c:pt idx="0">
                  <c:v>2.2721996999999998</c:v>
                </c:pt>
                <c:pt idx="1">
                  <c:v>2.0987624999999999</c:v>
                </c:pt>
                <c:pt idx="2">
                  <c:v>1.9776501</c:v>
                </c:pt>
                <c:pt idx="3">
                  <c:v>1.829826</c:v>
                </c:pt>
                <c:pt idx="4">
                  <c:v>1.7230316999999999</c:v>
                </c:pt>
                <c:pt idx="5">
                  <c:v>1.5929384</c:v>
                </c:pt>
                <c:pt idx="6">
                  <c:v>1.5067387000000001</c:v>
                </c:pt>
                <c:pt idx="7">
                  <c:v>1.3958351</c:v>
                </c:pt>
                <c:pt idx="8">
                  <c:v>1.28033526</c:v>
                </c:pt>
                <c:pt idx="9">
                  <c:v>1.1766686099999999</c:v>
                </c:pt>
                <c:pt idx="10">
                  <c:v>1.0838540000000001</c:v>
                </c:pt>
                <c:pt idx="11">
                  <c:v>0.98289540000000009</c:v>
                </c:pt>
                <c:pt idx="12">
                  <c:v>0.88302784000000001</c:v>
                </c:pt>
                <c:pt idx="13">
                  <c:v>0.8248790800000001</c:v>
                </c:pt>
                <c:pt idx="14">
                  <c:v>0.75495321999999998</c:v>
                </c:pt>
                <c:pt idx="15">
                  <c:v>0.67595337999999994</c:v>
                </c:pt>
                <c:pt idx="16">
                  <c:v>0.62747518999999996</c:v>
                </c:pt>
                <c:pt idx="17">
                  <c:v>0.56093696000000004</c:v>
                </c:pt>
                <c:pt idx="18">
                  <c:v>0.52099386999999997</c:v>
                </c:pt>
                <c:pt idx="19">
                  <c:v>0.47507829000000001</c:v>
                </c:pt>
                <c:pt idx="20">
                  <c:v>0.42749216999999995</c:v>
                </c:pt>
                <c:pt idx="21">
                  <c:v>0.37941093100000001</c:v>
                </c:pt>
                <c:pt idx="22">
                  <c:v>0.34901068499999999</c:v>
                </c:pt>
                <c:pt idx="23">
                  <c:v>0.32974844599999997</c:v>
                </c:pt>
                <c:pt idx="24">
                  <c:v>0.30479253299999998</c:v>
                </c:pt>
                <c:pt idx="25">
                  <c:v>0.28409179099999998</c:v>
                </c:pt>
                <c:pt idx="26">
                  <c:v>0.26831460800000001</c:v>
                </c:pt>
                <c:pt idx="27">
                  <c:v>0.25462205599999999</c:v>
                </c:pt>
                <c:pt idx="28">
                  <c:v>0.228806707</c:v>
                </c:pt>
                <c:pt idx="29">
                  <c:v>0.21560943799999999</c:v>
                </c:pt>
                <c:pt idx="30">
                  <c:v>0.22169821899999997</c:v>
                </c:pt>
                <c:pt idx="31">
                  <c:v>0.21528402399999999</c:v>
                </c:pt>
                <c:pt idx="32">
                  <c:v>0.207606599</c:v>
                </c:pt>
                <c:pt idx="33">
                  <c:v>0.21482896899999998</c:v>
                </c:pt>
                <c:pt idx="34">
                  <c:v>0.22851015099999999</c:v>
                </c:pt>
                <c:pt idx="35">
                  <c:v>0.23288515799999998</c:v>
                </c:pt>
                <c:pt idx="36">
                  <c:v>0.23355594799999999</c:v>
                </c:pt>
                <c:pt idx="37">
                  <c:v>0.24904622599999998</c:v>
                </c:pt>
                <c:pt idx="38">
                  <c:v>0.29267425529999996</c:v>
                </c:pt>
                <c:pt idx="39">
                  <c:v>0.28953230499999999</c:v>
                </c:pt>
                <c:pt idx="40">
                  <c:v>0.2909420492</c:v>
                </c:pt>
                <c:pt idx="41">
                  <c:v>0.30072819256</c:v>
                </c:pt>
                <c:pt idx="42">
                  <c:v>0.30528185730000001</c:v>
                </c:pt>
                <c:pt idx="43">
                  <c:v>0.30273995349999999</c:v>
                </c:pt>
                <c:pt idx="44">
                  <c:v>0.30688878219999999</c:v>
                </c:pt>
                <c:pt idx="45">
                  <c:v>0.30654096269999997</c:v>
                </c:pt>
                <c:pt idx="46">
                  <c:v>0.31282923200000001</c:v>
                </c:pt>
                <c:pt idx="47">
                  <c:v>0.30797676609999997</c:v>
                </c:pt>
                <c:pt idx="48">
                  <c:v>0.31290245</c:v>
                </c:pt>
                <c:pt idx="49">
                  <c:v>0.29850707199999998</c:v>
                </c:pt>
                <c:pt idx="50">
                  <c:v>0.29127537599999997</c:v>
                </c:pt>
                <c:pt idx="51">
                  <c:v>0.3051685938</c:v>
                </c:pt>
                <c:pt idx="52">
                  <c:v>0.31065866599999997</c:v>
                </c:pt>
                <c:pt idx="53">
                  <c:v>0.30959538289999999</c:v>
                </c:pt>
                <c:pt idx="54">
                  <c:v>0.30039740875999998</c:v>
                </c:pt>
                <c:pt idx="55">
                  <c:v>0.30478457879999998</c:v>
                </c:pt>
                <c:pt idx="56">
                  <c:v>0.29370903780000002</c:v>
                </c:pt>
                <c:pt idx="57">
                  <c:v>0.30611841169999998</c:v>
                </c:pt>
                <c:pt idx="58">
                  <c:v>0.29947541295999996</c:v>
                </c:pt>
                <c:pt idx="59">
                  <c:v>0.29663141300000001</c:v>
                </c:pt>
                <c:pt idx="60">
                  <c:v>0.29610685519999996</c:v>
                </c:pt>
                <c:pt idx="61">
                  <c:v>0.28463560399999999</c:v>
                </c:pt>
                <c:pt idx="62">
                  <c:v>0.28263346699999997</c:v>
                </c:pt>
                <c:pt idx="63">
                  <c:v>0.28971102199999998</c:v>
                </c:pt>
                <c:pt idx="64">
                  <c:v>0.30336608640000001</c:v>
                </c:pt>
                <c:pt idx="65">
                  <c:v>0.30104946119999998</c:v>
                </c:pt>
                <c:pt idx="66">
                  <c:v>0.29274331459999997</c:v>
                </c:pt>
                <c:pt idx="67">
                  <c:v>0.29649762899999998</c:v>
                </c:pt>
                <c:pt idx="68">
                  <c:v>0.29748157759999999</c:v>
                </c:pt>
                <c:pt idx="69">
                  <c:v>0.30260295319999997</c:v>
                </c:pt>
                <c:pt idx="70">
                  <c:v>0.312923968</c:v>
                </c:pt>
                <c:pt idx="71">
                  <c:v>0.30332172460000001</c:v>
                </c:pt>
                <c:pt idx="72">
                  <c:v>0.30836460189999998</c:v>
                </c:pt>
                <c:pt idx="73">
                  <c:v>0.3050531628</c:v>
                </c:pt>
                <c:pt idx="74">
                  <c:v>0.314272461</c:v>
                </c:pt>
                <c:pt idx="75">
                  <c:v>0.32454126</c:v>
                </c:pt>
                <c:pt idx="76">
                  <c:v>0.330357385</c:v>
                </c:pt>
                <c:pt idx="77">
                  <c:v>0.34323418899999997</c:v>
                </c:pt>
                <c:pt idx="78">
                  <c:v>0.34797369</c:v>
                </c:pt>
                <c:pt idx="79">
                  <c:v>0.36383816599999996</c:v>
                </c:pt>
                <c:pt idx="80">
                  <c:v>0.37851336699999999</c:v>
                </c:pt>
                <c:pt idx="81">
                  <c:v>0.41063615999999997</c:v>
                </c:pt>
                <c:pt idx="82">
                  <c:v>0.44729094000000003</c:v>
                </c:pt>
                <c:pt idx="83">
                  <c:v>0.47814431999999996</c:v>
                </c:pt>
                <c:pt idx="84">
                  <c:v>0.53427237999999999</c:v>
                </c:pt>
                <c:pt idx="85">
                  <c:v>0.58946418999999994</c:v>
                </c:pt>
                <c:pt idx="86">
                  <c:v>0.64783926999999997</c:v>
                </c:pt>
                <c:pt idx="87">
                  <c:v>0.72567409999999999</c:v>
                </c:pt>
                <c:pt idx="88">
                  <c:v>0.83006066000000001</c:v>
                </c:pt>
                <c:pt idx="89">
                  <c:v>0.95372396999999998</c:v>
                </c:pt>
                <c:pt idx="90">
                  <c:v>1.0675726699999999</c:v>
                </c:pt>
                <c:pt idx="91">
                  <c:v>1.15811716</c:v>
                </c:pt>
                <c:pt idx="92">
                  <c:v>1.1985627299999999</c:v>
                </c:pt>
                <c:pt idx="93">
                  <c:v>1.1695530700000001</c:v>
                </c:pt>
                <c:pt idx="94">
                  <c:v>1.0678660200000001</c:v>
                </c:pt>
                <c:pt idx="95">
                  <c:v>0.91842030999999991</c:v>
                </c:pt>
                <c:pt idx="96">
                  <c:v>0.77798022</c:v>
                </c:pt>
                <c:pt idx="97">
                  <c:v>0.66298415999999993</c:v>
                </c:pt>
                <c:pt idx="98">
                  <c:v>0.57170863000000005</c:v>
                </c:pt>
                <c:pt idx="99">
                  <c:v>0.49776416999999995</c:v>
                </c:pt>
                <c:pt idx="100">
                  <c:v>0.45042241</c:v>
                </c:pt>
                <c:pt idx="101">
                  <c:v>0.42376044999999996</c:v>
                </c:pt>
                <c:pt idx="102">
                  <c:v>0.40471548000000002</c:v>
                </c:pt>
                <c:pt idx="103">
                  <c:v>0.40324099000000002</c:v>
                </c:pt>
                <c:pt idx="104">
                  <c:v>0.39769329599999997</c:v>
                </c:pt>
                <c:pt idx="105">
                  <c:v>0.39327568000000002</c:v>
                </c:pt>
                <c:pt idx="106">
                  <c:v>0.39290071799999998</c:v>
                </c:pt>
                <c:pt idx="107">
                  <c:v>0.393073006</c:v>
                </c:pt>
                <c:pt idx="108">
                  <c:v>0.40441147999999999</c:v>
                </c:pt>
                <c:pt idx="109">
                  <c:v>0.42165233999999996</c:v>
                </c:pt>
                <c:pt idx="110">
                  <c:v>0.42684226000000003</c:v>
                </c:pt>
                <c:pt idx="111">
                  <c:v>0.43167603999999998</c:v>
                </c:pt>
                <c:pt idx="112">
                  <c:v>0.45093382999999998</c:v>
                </c:pt>
                <c:pt idx="113">
                  <c:v>0.45377718</c:v>
                </c:pt>
                <c:pt idx="114">
                  <c:v>0.46006439999999998</c:v>
                </c:pt>
                <c:pt idx="115">
                  <c:v>0.48369390999999995</c:v>
                </c:pt>
                <c:pt idx="116">
                  <c:v>0.50833054</c:v>
                </c:pt>
                <c:pt idx="117">
                  <c:v>0.51857432999999997</c:v>
                </c:pt>
                <c:pt idx="118">
                  <c:v>0.52971250000000003</c:v>
                </c:pt>
                <c:pt idx="119">
                  <c:v>0.54055005999999994</c:v>
                </c:pt>
                <c:pt idx="120">
                  <c:v>0.55945244999999999</c:v>
                </c:pt>
                <c:pt idx="121">
                  <c:v>0.57716756999999996</c:v>
                </c:pt>
                <c:pt idx="122">
                  <c:v>0.58947619000000007</c:v>
                </c:pt>
                <c:pt idx="123">
                  <c:v>0.65867601999999992</c:v>
                </c:pt>
                <c:pt idx="124">
                  <c:v>0.70941783000000003</c:v>
                </c:pt>
                <c:pt idx="125">
                  <c:v>0.79066594000000001</c:v>
                </c:pt>
                <c:pt idx="126">
                  <c:v>0.89761352999999988</c:v>
                </c:pt>
                <c:pt idx="127">
                  <c:v>1.0318538399999999</c:v>
                </c:pt>
                <c:pt idx="128">
                  <c:v>1.16376586</c:v>
                </c:pt>
                <c:pt idx="129">
                  <c:v>1.29177674</c:v>
                </c:pt>
                <c:pt idx="130">
                  <c:v>1.4413448</c:v>
                </c:pt>
                <c:pt idx="131">
                  <c:v>1.5497592</c:v>
                </c:pt>
                <c:pt idx="132">
                  <c:v>1.6233906</c:v>
                </c:pt>
                <c:pt idx="133">
                  <c:v>1.6357742</c:v>
                </c:pt>
                <c:pt idx="134">
                  <c:v>1.6133754</c:v>
                </c:pt>
                <c:pt idx="135">
                  <c:v>1.6337967</c:v>
                </c:pt>
                <c:pt idx="136">
                  <c:v>1.6658388</c:v>
                </c:pt>
                <c:pt idx="137">
                  <c:v>1.6962091000000001</c:v>
                </c:pt>
                <c:pt idx="138">
                  <c:v>1.6705191000000001</c:v>
                </c:pt>
                <c:pt idx="139">
                  <c:v>1.6222687</c:v>
                </c:pt>
                <c:pt idx="140">
                  <c:v>1.5973546000000001</c:v>
                </c:pt>
                <c:pt idx="141">
                  <c:v>1.5603122</c:v>
                </c:pt>
                <c:pt idx="142">
                  <c:v>1.5271782</c:v>
                </c:pt>
                <c:pt idx="143">
                  <c:v>1.4935311</c:v>
                </c:pt>
                <c:pt idx="144">
                  <c:v>1.4634155</c:v>
                </c:pt>
                <c:pt idx="145">
                  <c:v>1.4169665</c:v>
                </c:pt>
                <c:pt idx="146">
                  <c:v>1.3779837000000001</c:v>
                </c:pt>
                <c:pt idx="147">
                  <c:v>1.3456611000000001</c:v>
                </c:pt>
                <c:pt idx="148">
                  <c:v>1.3232082000000001</c:v>
                </c:pt>
                <c:pt idx="149">
                  <c:v>1.3005512000000001</c:v>
                </c:pt>
                <c:pt idx="150">
                  <c:v>1.29979771</c:v>
                </c:pt>
                <c:pt idx="151">
                  <c:v>1.2721381999999999</c:v>
                </c:pt>
                <c:pt idx="152">
                  <c:v>1.2832880499999999</c:v>
                </c:pt>
                <c:pt idx="153">
                  <c:v>1.2838405500000001</c:v>
                </c:pt>
                <c:pt idx="154">
                  <c:v>1.2786291599999999</c:v>
                </c:pt>
                <c:pt idx="155">
                  <c:v>1.2916304000000001</c:v>
                </c:pt>
                <c:pt idx="156">
                  <c:v>1.28401454</c:v>
                </c:pt>
                <c:pt idx="157">
                  <c:v>1.29357911</c:v>
                </c:pt>
                <c:pt idx="158">
                  <c:v>1.29424202</c:v>
                </c:pt>
                <c:pt idx="159">
                  <c:v>1.28719187</c:v>
                </c:pt>
                <c:pt idx="160">
                  <c:v>1.2982403600000001</c:v>
                </c:pt>
                <c:pt idx="161">
                  <c:v>1.3068275</c:v>
                </c:pt>
                <c:pt idx="162">
                  <c:v>1.3027309</c:v>
                </c:pt>
                <c:pt idx="163">
                  <c:v>1.3032970000000001</c:v>
                </c:pt>
                <c:pt idx="164">
                  <c:v>1.2919932700000001</c:v>
                </c:pt>
                <c:pt idx="165">
                  <c:v>1.3208721000000001</c:v>
                </c:pt>
                <c:pt idx="166">
                  <c:v>1.3190855000000001</c:v>
                </c:pt>
                <c:pt idx="167">
                  <c:v>1.3239855</c:v>
                </c:pt>
                <c:pt idx="168">
                  <c:v>1.3196270999999999</c:v>
                </c:pt>
                <c:pt idx="169">
                  <c:v>1.3214963</c:v>
                </c:pt>
                <c:pt idx="170">
                  <c:v>1.3205935</c:v>
                </c:pt>
                <c:pt idx="171">
                  <c:v>1.3172696000000002</c:v>
                </c:pt>
                <c:pt idx="172">
                  <c:v>1.3058765999999999</c:v>
                </c:pt>
                <c:pt idx="173">
                  <c:v>1.3029212999999999</c:v>
                </c:pt>
                <c:pt idx="174">
                  <c:v>1.3098328000000001</c:v>
                </c:pt>
                <c:pt idx="175">
                  <c:v>1.28435253</c:v>
                </c:pt>
                <c:pt idx="176">
                  <c:v>1.3056286000000001</c:v>
                </c:pt>
                <c:pt idx="177">
                  <c:v>1.2882194899999999</c:v>
                </c:pt>
                <c:pt idx="178">
                  <c:v>1.2872073900000001</c:v>
                </c:pt>
                <c:pt idx="179">
                  <c:v>1.2908250400000001</c:v>
                </c:pt>
                <c:pt idx="180">
                  <c:v>1.2818273099999999</c:v>
                </c:pt>
                <c:pt idx="181">
                  <c:v>1.29941284</c:v>
                </c:pt>
                <c:pt idx="182">
                  <c:v>1.27668592</c:v>
                </c:pt>
                <c:pt idx="183">
                  <c:v>1.29152161</c:v>
                </c:pt>
                <c:pt idx="184">
                  <c:v>1.2854875299999999</c:v>
                </c:pt>
                <c:pt idx="185">
                  <c:v>1.28375445</c:v>
                </c:pt>
                <c:pt idx="186">
                  <c:v>1.2843304499999999</c:v>
                </c:pt>
                <c:pt idx="187">
                  <c:v>1.2930975</c:v>
                </c:pt>
                <c:pt idx="188">
                  <c:v>1.2882640299999999</c:v>
                </c:pt>
                <c:pt idx="189">
                  <c:v>1.29615323</c:v>
                </c:pt>
                <c:pt idx="190">
                  <c:v>1.2984054999999999</c:v>
                </c:pt>
                <c:pt idx="191">
                  <c:v>1.29871838</c:v>
                </c:pt>
                <c:pt idx="192">
                  <c:v>1.306878</c:v>
                </c:pt>
                <c:pt idx="193">
                  <c:v>1.3007037000000001</c:v>
                </c:pt>
                <c:pt idx="194">
                  <c:v>1.3218094</c:v>
                </c:pt>
                <c:pt idx="195">
                  <c:v>1.3377431</c:v>
                </c:pt>
                <c:pt idx="196">
                  <c:v>1.24805693</c:v>
                </c:pt>
                <c:pt idx="197">
                  <c:v>1.15846333</c:v>
                </c:pt>
                <c:pt idx="198">
                  <c:v>1.06881296</c:v>
                </c:pt>
                <c:pt idx="199">
                  <c:v>0.97925820000000008</c:v>
                </c:pt>
                <c:pt idx="200">
                  <c:v>0.88956301999999998</c:v>
                </c:pt>
                <c:pt idx="201">
                  <c:v>0.79996942000000004</c:v>
                </c:pt>
                <c:pt idx="202">
                  <c:v>0.71031307999999993</c:v>
                </c:pt>
                <c:pt idx="203">
                  <c:v>0.62067465999999993</c:v>
                </c:pt>
                <c:pt idx="204">
                  <c:v>0.53105716000000003</c:v>
                </c:pt>
                <c:pt idx="205">
                  <c:v>0.44146057</c:v>
                </c:pt>
                <c:pt idx="206">
                  <c:v>0.35180124499999998</c:v>
                </c:pt>
                <c:pt idx="207">
                  <c:v>0.26216282999999996</c:v>
                </c:pt>
                <c:pt idx="208">
                  <c:v>0.17254533</c:v>
                </c:pt>
                <c:pt idx="209">
                  <c:v>8.2868069999999988E-2</c:v>
                </c:pt>
                <c:pt idx="210">
                  <c:v>-6.7076000000000358E-3</c:v>
                </c:pt>
                <c:pt idx="211">
                  <c:v>-3.0584890000000031E-2</c:v>
                </c:pt>
              </c:numCache>
            </c:numRef>
          </c:yVal>
          <c:smooth val="0"/>
        </c:ser>
        <c:ser>
          <c:idx val="11"/>
          <c:order val="11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Sheet1!$A$2:$A$235</c:f>
              <c:numCache>
                <c:formatCode>General</c:formatCode>
                <c:ptCount val="234"/>
                <c:pt idx="0">
                  <c:v>5265.9003000000002</c:v>
                </c:pt>
                <c:pt idx="1">
                  <c:v>5270.9503999999997</c:v>
                </c:pt>
                <c:pt idx="2">
                  <c:v>5275.9996000000001</c:v>
                </c:pt>
                <c:pt idx="3">
                  <c:v>5281.0501000000004</c:v>
                </c:pt>
                <c:pt idx="4">
                  <c:v>5286.0996999999998</c:v>
                </c:pt>
                <c:pt idx="5">
                  <c:v>5291.1517000000003</c:v>
                </c:pt>
                <c:pt idx="6">
                  <c:v>5296.2003000000004</c:v>
                </c:pt>
                <c:pt idx="7">
                  <c:v>5301.2514000000001</c:v>
                </c:pt>
                <c:pt idx="8">
                  <c:v>5306.3001999999997</c:v>
                </c:pt>
                <c:pt idx="9">
                  <c:v>5311.3490000000002</c:v>
                </c:pt>
                <c:pt idx="10">
                  <c:v>5316.4013000000004</c:v>
                </c:pt>
                <c:pt idx="11">
                  <c:v>5321.45</c:v>
                </c:pt>
                <c:pt idx="12">
                  <c:v>5326.4997999999996</c:v>
                </c:pt>
                <c:pt idx="13">
                  <c:v>5331.5506999999998</c:v>
                </c:pt>
                <c:pt idx="14">
                  <c:v>5336.6003000000001</c:v>
                </c:pt>
                <c:pt idx="15">
                  <c:v>5341.6496999999999</c:v>
                </c:pt>
                <c:pt idx="16">
                  <c:v>5346.7</c:v>
                </c:pt>
                <c:pt idx="17">
                  <c:v>5351.7501000000002</c:v>
                </c:pt>
                <c:pt idx="18">
                  <c:v>5356.7999</c:v>
                </c:pt>
                <c:pt idx="19">
                  <c:v>5361.8494000000001</c:v>
                </c:pt>
                <c:pt idx="20">
                  <c:v>5366.9008999999996</c:v>
                </c:pt>
                <c:pt idx="21">
                  <c:v>5371.9507999999996</c:v>
                </c:pt>
                <c:pt idx="22">
                  <c:v>5377.0002999999997</c:v>
                </c:pt>
                <c:pt idx="23">
                  <c:v>5382.0493999999999</c:v>
                </c:pt>
                <c:pt idx="24">
                  <c:v>5387.1004000000003</c:v>
                </c:pt>
                <c:pt idx="25">
                  <c:v>5392.1496999999999</c:v>
                </c:pt>
                <c:pt idx="26">
                  <c:v>5397.1995999999999</c:v>
                </c:pt>
                <c:pt idx="27">
                  <c:v>5402.2502000000004</c:v>
                </c:pt>
                <c:pt idx="28">
                  <c:v>5407.2978000000003</c:v>
                </c:pt>
                <c:pt idx="29">
                  <c:v>5412.3495000000003</c:v>
                </c:pt>
                <c:pt idx="30">
                  <c:v>5417.4004999999997</c:v>
                </c:pt>
                <c:pt idx="31">
                  <c:v>5422.4507999999996</c:v>
                </c:pt>
                <c:pt idx="32">
                  <c:v>5427.5003999999999</c:v>
                </c:pt>
                <c:pt idx="33">
                  <c:v>5432.5505000000003</c:v>
                </c:pt>
                <c:pt idx="34">
                  <c:v>5437.5996999999998</c:v>
                </c:pt>
                <c:pt idx="35">
                  <c:v>5442.6504999999997</c:v>
                </c:pt>
                <c:pt idx="36">
                  <c:v>5447.6993000000002</c:v>
                </c:pt>
                <c:pt idx="37">
                  <c:v>5450.9008999999996</c:v>
                </c:pt>
                <c:pt idx="38">
                  <c:v>5451.91</c:v>
                </c:pt>
                <c:pt idx="39">
                  <c:v>5452.9193999999998</c:v>
                </c:pt>
                <c:pt idx="40">
                  <c:v>5453.9305000000004</c:v>
                </c:pt>
                <c:pt idx="41">
                  <c:v>5454.9395000000004</c:v>
                </c:pt>
                <c:pt idx="42">
                  <c:v>5455.9489999999996</c:v>
                </c:pt>
                <c:pt idx="43">
                  <c:v>5456.9601000000002</c:v>
                </c:pt>
                <c:pt idx="44">
                  <c:v>5457.9703</c:v>
                </c:pt>
                <c:pt idx="45">
                  <c:v>5458.9809999999998</c:v>
                </c:pt>
                <c:pt idx="46">
                  <c:v>5459.9895999999999</c:v>
                </c:pt>
                <c:pt idx="47">
                  <c:v>5460.8991999999998</c:v>
                </c:pt>
                <c:pt idx="48">
                  <c:v>5461.1016</c:v>
                </c:pt>
                <c:pt idx="49">
                  <c:v>5461.3038999999999</c:v>
                </c:pt>
                <c:pt idx="50">
                  <c:v>5461.5038000000004</c:v>
                </c:pt>
                <c:pt idx="51">
                  <c:v>5461.7074000000002</c:v>
                </c:pt>
                <c:pt idx="52">
                  <c:v>5461.9098000000004</c:v>
                </c:pt>
                <c:pt idx="53">
                  <c:v>5462.1135000000004</c:v>
                </c:pt>
                <c:pt idx="54">
                  <c:v>5462.3134</c:v>
                </c:pt>
                <c:pt idx="55">
                  <c:v>5462.5171</c:v>
                </c:pt>
                <c:pt idx="56">
                  <c:v>5462.7183999999997</c:v>
                </c:pt>
                <c:pt idx="57">
                  <c:v>5462.9183999999996</c:v>
                </c:pt>
                <c:pt idx="58">
                  <c:v>5463.1208999999999</c:v>
                </c:pt>
                <c:pt idx="59">
                  <c:v>5463.3221000000003</c:v>
                </c:pt>
                <c:pt idx="60">
                  <c:v>5463.5258999999996</c:v>
                </c:pt>
                <c:pt idx="61">
                  <c:v>5463.7284</c:v>
                </c:pt>
                <c:pt idx="62">
                  <c:v>5463.9297999999999</c:v>
                </c:pt>
                <c:pt idx="63">
                  <c:v>5464.1336000000001</c:v>
                </c:pt>
                <c:pt idx="64">
                  <c:v>5464.3337000000001</c:v>
                </c:pt>
                <c:pt idx="65">
                  <c:v>5464.5362999999998</c:v>
                </c:pt>
                <c:pt idx="66">
                  <c:v>5464.7389000000003</c:v>
                </c:pt>
                <c:pt idx="67">
                  <c:v>5464.9378999999999</c:v>
                </c:pt>
                <c:pt idx="68">
                  <c:v>5465.1418000000003</c:v>
                </c:pt>
                <c:pt idx="69">
                  <c:v>5465.3456999999999</c:v>
                </c:pt>
                <c:pt idx="70">
                  <c:v>5465.5459000000001</c:v>
                </c:pt>
                <c:pt idx="71">
                  <c:v>5465.7474000000002</c:v>
                </c:pt>
                <c:pt idx="72">
                  <c:v>5465.9489000000003</c:v>
                </c:pt>
                <c:pt idx="73">
                  <c:v>5466.1504000000004</c:v>
                </c:pt>
                <c:pt idx="74">
                  <c:v>5466.3531000000003</c:v>
                </c:pt>
                <c:pt idx="75">
                  <c:v>5466.5559000000003</c:v>
                </c:pt>
                <c:pt idx="76">
                  <c:v>5466.7561999999998</c:v>
                </c:pt>
                <c:pt idx="77">
                  <c:v>5466.9602000000004</c:v>
                </c:pt>
                <c:pt idx="78">
                  <c:v>5467.1606000000002</c:v>
                </c:pt>
                <c:pt idx="79">
                  <c:v>5467.3645999999999</c:v>
                </c:pt>
                <c:pt idx="80">
                  <c:v>5467.5663000000004</c:v>
                </c:pt>
                <c:pt idx="81">
                  <c:v>5467.7678999999998</c:v>
                </c:pt>
                <c:pt idx="82">
                  <c:v>5467.9695000000002</c:v>
                </c:pt>
                <c:pt idx="83">
                  <c:v>5468.1724000000004</c:v>
                </c:pt>
                <c:pt idx="84">
                  <c:v>5468.3741</c:v>
                </c:pt>
                <c:pt idx="85">
                  <c:v>5468.5757999999996</c:v>
                </c:pt>
                <c:pt idx="86">
                  <c:v>5468.7763000000004</c:v>
                </c:pt>
                <c:pt idx="87">
                  <c:v>5468.9804999999997</c:v>
                </c:pt>
                <c:pt idx="88">
                  <c:v>5469.1822000000002</c:v>
                </c:pt>
                <c:pt idx="89">
                  <c:v>5469.384</c:v>
                </c:pt>
                <c:pt idx="90">
                  <c:v>5469.5857999999998</c:v>
                </c:pt>
                <c:pt idx="91">
                  <c:v>5469.7862999999998</c:v>
                </c:pt>
                <c:pt idx="92">
                  <c:v>5469.9894000000004</c:v>
                </c:pt>
                <c:pt idx="93">
                  <c:v>5470.1923999999999</c:v>
                </c:pt>
                <c:pt idx="94">
                  <c:v>5470.3942999999999</c:v>
                </c:pt>
                <c:pt idx="95">
                  <c:v>5470.5973999999997</c:v>
                </c:pt>
                <c:pt idx="96">
                  <c:v>5470.7979999999998</c:v>
                </c:pt>
                <c:pt idx="97">
                  <c:v>5470.9998999999998</c:v>
                </c:pt>
                <c:pt idx="98">
                  <c:v>5471.2017999999998</c:v>
                </c:pt>
                <c:pt idx="99">
                  <c:v>5471.4049999999997</c:v>
                </c:pt>
                <c:pt idx="100">
                  <c:v>5471.6068999999998</c:v>
                </c:pt>
                <c:pt idx="101">
                  <c:v>5471.8076000000001</c:v>
                </c:pt>
                <c:pt idx="102">
                  <c:v>5472.0083999999997</c:v>
                </c:pt>
                <c:pt idx="103">
                  <c:v>5472.2139999999999</c:v>
                </c:pt>
                <c:pt idx="104">
                  <c:v>5472.4124000000002</c:v>
                </c:pt>
                <c:pt idx="105">
                  <c:v>5472.6156000000001</c:v>
                </c:pt>
                <c:pt idx="106">
                  <c:v>5472.8176000000003</c:v>
                </c:pt>
                <c:pt idx="107">
                  <c:v>5473.0185000000001</c:v>
                </c:pt>
                <c:pt idx="108">
                  <c:v>5473.2218000000003</c:v>
                </c:pt>
                <c:pt idx="109">
                  <c:v>5473.4237999999996</c:v>
                </c:pt>
                <c:pt idx="110">
                  <c:v>5473.6259</c:v>
                </c:pt>
                <c:pt idx="111">
                  <c:v>5473.8280999999997</c:v>
                </c:pt>
                <c:pt idx="112">
                  <c:v>5474.0302000000001</c:v>
                </c:pt>
                <c:pt idx="113">
                  <c:v>5474.2322999999997</c:v>
                </c:pt>
                <c:pt idx="114">
                  <c:v>5474.4345000000003</c:v>
                </c:pt>
                <c:pt idx="115">
                  <c:v>5474.6354000000001</c:v>
                </c:pt>
                <c:pt idx="116">
                  <c:v>5474.8375999999998</c:v>
                </c:pt>
                <c:pt idx="117">
                  <c:v>5475.0411000000004</c:v>
                </c:pt>
                <c:pt idx="118">
                  <c:v>5475.2407999999996</c:v>
                </c:pt>
                <c:pt idx="119">
                  <c:v>5475.4443000000001</c:v>
                </c:pt>
                <c:pt idx="120">
                  <c:v>5475.6477999999997</c:v>
                </c:pt>
                <c:pt idx="121">
                  <c:v>5475.8476000000001</c:v>
                </c:pt>
                <c:pt idx="122">
                  <c:v>5475.9993000000004</c:v>
                </c:pt>
                <c:pt idx="123">
                  <c:v>5477.0110000000004</c:v>
                </c:pt>
                <c:pt idx="124">
                  <c:v>5478.0194000000001</c:v>
                </c:pt>
                <c:pt idx="125">
                  <c:v>5479.0294000000004</c:v>
                </c:pt>
                <c:pt idx="126">
                  <c:v>5480.0397999999996</c:v>
                </c:pt>
                <c:pt idx="127">
                  <c:v>5481.0493999999999</c:v>
                </c:pt>
                <c:pt idx="128">
                  <c:v>5482.0594000000001</c:v>
                </c:pt>
                <c:pt idx="129">
                  <c:v>5483.0709999999999</c:v>
                </c:pt>
                <c:pt idx="130">
                  <c:v>5484.0793000000003</c:v>
                </c:pt>
                <c:pt idx="131">
                  <c:v>5485.0892000000003</c:v>
                </c:pt>
                <c:pt idx="132">
                  <c:v>5486.0995000000003</c:v>
                </c:pt>
                <c:pt idx="133">
                  <c:v>5489.1007</c:v>
                </c:pt>
                <c:pt idx="134">
                  <c:v>5492.1017000000002</c:v>
                </c:pt>
                <c:pt idx="135">
                  <c:v>5495.1</c:v>
                </c:pt>
                <c:pt idx="136">
                  <c:v>5498.1005999999998</c:v>
                </c:pt>
                <c:pt idx="137">
                  <c:v>5501.0996999999998</c:v>
                </c:pt>
                <c:pt idx="138">
                  <c:v>5504.0998</c:v>
                </c:pt>
                <c:pt idx="139">
                  <c:v>5507.0985000000001</c:v>
                </c:pt>
                <c:pt idx="140">
                  <c:v>5510.0994000000001</c:v>
                </c:pt>
                <c:pt idx="141">
                  <c:v>5513.0989</c:v>
                </c:pt>
                <c:pt idx="142">
                  <c:v>5516.1004999999996</c:v>
                </c:pt>
                <c:pt idx="143">
                  <c:v>5519.0995000000003</c:v>
                </c:pt>
                <c:pt idx="144">
                  <c:v>5522.0994000000001</c:v>
                </c:pt>
                <c:pt idx="145">
                  <c:v>5525.1003000000001</c:v>
                </c:pt>
                <c:pt idx="146">
                  <c:v>5528.0996999999998</c:v>
                </c:pt>
                <c:pt idx="147">
                  <c:v>5531.1000999999997</c:v>
                </c:pt>
                <c:pt idx="148">
                  <c:v>5534.1000999999997</c:v>
                </c:pt>
                <c:pt idx="149">
                  <c:v>5537.0986000000003</c:v>
                </c:pt>
                <c:pt idx="150">
                  <c:v>5540.0994000000001</c:v>
                </c:pt>
                <c:pt idx="151">
                  <c:v>5543.0985000000001</c:v>
                </c:pt>
                <c:pt idx="152">
                  <c:v>5546.1012000000001</c:v>
                </c:pt>
                <c:pt idx="153">
                  <c:v>5549.0996999999998</c:v>
                </c:pt>
                <c:pt idx="154">
                  <c:v>5552.1017000000002</c:v>
                </c:pt>
                <c:pt idx="155">
                  <c:v>5555.1009000000004</c:v>
                </c:pt>
                <c:pt idx="156">
                  <c:v>5558.0996999999998</c:v>
                </c:pt>
                <c:pt idx="157">
                  <c:v>5561.0994000000001</c:v>
                </c:pt>
                <c:pt idx="158">
                  <c:v>5564.1013000000003</c:v>
                </c:pt>
                <c:pt idx="159">
                  <c:v>5567.1003000000001</c:v>
                </c:pt>
                <c:pt idx="160">
                  <c:v>5570.0964000000004</c:v>
                </c:pt>
                <c:pt idx="161">
                  <c:v>5573.0985000000001</c:v>
                </c:pt>
                <c:pt idx="162">
                  <c:v>5576.0989</c:v>
                </c:pt>
                <c:pt idx="163">
                  <c:v>5579.0990000000002</c:v>
                </c:pt>
                <c:pt idx="164">
                  <c:v>5582.1</c:v>
                </c:pt>
                <c:pt idx="165">
                  <c:v>5585.1004999999996</c:v>
                </c:pt>
                <c:pt idx="166">
                  <c:v>5588.1005999999998</c:v>
                </c:pt>
                <c:pt idx="167">
                  <c:v>5591.0991000000004</c:v>
                </c:pt>
                <c:pt idx="168">
                  <c:v>5594.0996999999998</c:v>
                </c:pt>
                <c:pt idx="169">
                  <c:v>5597.0999000000002</c:v>
                </c:pt>
                <c:pt idx="170">
                  <c:v>5600.0995999999996</c:v>
                </c:pt>
                <c:pt idx="171">
                  <c:v>5603.1001999999999</c:v>
                </c:pt>
                <c:pt idx="172">
                  <c:v>5606.1004000000003</c:v>
                </c:pt>
                <c:pt idx="173">
                  <c:v>5609.0987999999998</c:v>
                </c:pt>
                <c:pt idx="174">
                  <c:v>5612.1005999999998</c:v>
                </c:pt>
                <c:pt idx="175">
                  <c:v>5615.0994000000001</c:v>
                </c:pt>
                <c:pt idx="176">
                  <c:v>5618.0990000000002</c:v>
                </c:pt>
                <c:pt idx="177">
                  <c:v>5621.0994000000001</c:v>
                </c:pt>
                <c:pt idx="178">
                  <c:v>5624.0994000000001</c:v>
                </c:pt>
                <c:pt idx="179">
                  <c:v>5627.1000999999997</c:v>
                </c:pt>
                <c:pt idx="180">
                  <c:v>5630.1017000000002</c:v>
                </c:pt>
                <c:pt idx="181">
                  <c:v>5633.1027999999997</c:v>
                </c:pt>
                <c:pt idx="182">
                  <c:v>5636.0981000000002</c:v>
                </c:pt>
                <c:pt idx="183">
                  <c:v>5639.0968000000003</c:v>
                </c:pt>
                <c:pt idx="184">
                  <c:v>5642.0977000000003</c:v>
                </c:pt>
                <c:pt idx="185">
                  <c:v>5645.1005999999998</c:v>
                </c:pt>
                <c:pt idx="186">
                  <c:v>5648.1004000000003</c:v>
                </c:pt>
                <c:pt idx="187">
                  <c:v>5651.0995999999996</c:v>
                </c:pt>
                <c:pt idx="188">
                  <c:v>5654.0995999999996</c:v>
                </c:pt>
                <c:pt idx="189">
                  <c:v>5657.1003000000001</c:v>
                </c:pt>
                <c:pt idx="190">
                  <c:v>5660.1004999999996</c:v>
                </c:pt>
                <c:pt idx="191">
                  <c:v>5663.1000999999997</c:v>
                </c:pt>
                <c:pt idx="192">
                  <c:v>5666.1004999999996</c:v>
                </c:pt>
                <c:pt idx="193">
                  <c:v>5669.1001999999999</c:v>
                </c:pt>
                <c:pt idx="194">
                  <c:v>5672.0994000000001</c:v>
                </c:pt>
                <c:pt idx="195">
                  <c:v>5675.0994000000001</c:v>
                </c:pt>
                <c:pt idx="196">
                  <c:v>5678.1013000000003</c:v>
                </c:pt>
                <c:pt idx="197">
                  <c:v>5681.1000999999997</c:v>
                </c:pt>
                <c:pt idx="198">
                  <c:v>5684.1008000000002</c:v>
                </c:pt>
                <c:pt idx="199">
                  <c:v>5687.0982999999997</c:v>
                </c:pt>
                <c:pt idx="200">
                  <c:v>5690.1004999999996</c:v>
                </c:pt>
                <c:pt idx="201">
                  <c:v>5693.0992999999999</c:v>
                </c:pt>
                <c:pt idx="202">
                  <c:v>5696.1001999999999</c:v>
                </c:pt>
                <c:pt idx="203">
                  <c:v>5699.1004999999996</c:v>
                </c:pt>
                <c:pt idx="204">
                  <c:v>5702.1000999999997</c:v>
                </c:pt>
                <c:pt idx="205">
                  <c:v>5705.0990000000002</c:v>
                </c:pt>
                <c:pt idx="206">
                  <c:v>5708.1</c:v>
                </c:pt>
                <c:pt idx="207">
                  <c:v>5711.1003000000001</c:v>
                </c:pt>
                <c:pt idx="208">
                  <c:v>5714.0999000000002</c:v>
                </c:pt>
                <c:pt idx="209">
                  <c:v>5717.1014999999998</c:v>
                </c:pt>
                <c:pt idx="210">
                  <c:v>5720.0996999999998</c:v>
                </c:pt>
                <c:pt idx="211">
                  <c:v>5720.8989000000001</c:v>
                </c:pt>
              </c:numCache>
            </c:numRef>
          </c:xVal>
          <c:yVal>
            <c:numRef>
              <c:f>Sheet1!$Z$2:$Z$213</c:f>
              <c:numCache>
                <c:formatCode>0.00E+00</c:formatCode>
                <c:ptCount val="212"/>
                <c:pt idx="0">
                  <c:v>63.578161000000001</c:v>
                </c:pt>
                <c:pt idx="1">
                  <c:v>58.546193000000002</c:v>
                </c:pt>
                <c:pt idx="2">
                  <c:v>54.416629999999998</c:v>
                </c:pt>
                <c:pt idx="3">
                  <c:v>50.391182999999998</c:v>
                </c:pt>
                <c:pt idx="4">
                  <c:v>46.649425000000001</c:v>
                </c:pt>
                <c:pt idx="5">
                  <c:v>42.972679999999997</c:v>
                </c:pt>
                <c:pt idx="6">
                  <c:v>39.209429999999998</c:v>
                </c:pt>
                <c:pt idx="7">
                  <c:v>36.005091</c:v>
                </c:pt>
                <c:pt idx="8">
                  <c:v>32.499273000000002</c:v>
                </c:pt>
                <c:pt idx="9">
                  <c:v>29.519915999999998</c:v>
                </c:pt>
                <c:pt idx="10">
                  <c:v>26.685974000000002</c:v>
                </c:pt>
                <c:pt idx="11">
                  <c:v>23.978961000000002</c:v>
                </c:pt>
                <c:pt idx="12">
                  <c:v>21.415585</c:v>
                </c:pt>
                <c:pt idx="13">
                  <c:v>19.175674000000001</c:v>
                </c:pt>
                <c:pt idx="14">
                  <c:v>16.932817</c:v>
                </c:pt>
                <c:pt idx="15">
                  <c:v>14.948385</c:v>
                </c:pt>
                <c:pt idx="16">
                  <c:v>13.185313000000001</c:v>
                </c:pt>
                <c:pt idx="17">
                  <c:v>11.525124999999999</c:v>
                </c:pt>
                <c:pt idx="18">
                  <c:v>9.9597539000000008</c:v>
                </c:pt>
                <c:pt idx="19">
                  <c:v>8.6083122000000003</c:v>
                </c:pt>
                <c:pt idx="20">
                  <c:v>7.3775554999999997</c:v>
                </c:pt>
                <c:pt idx="21">
                  <c:v>6.2353832000000002</c:v>
                </c:pt>
                <c:pt idx="22">
                  <c:v>5.1881637999999999</c:v>
                </c:pt>
                <c:pt idx="23">
                  <c:v>4.3155745999999997</c:v>
                </c:pt>
                <c:pt idx="24">
                  <c:v>3.5792457999999998</c:v>
                </c:pt>
                <c:pt idx="25">
                  <c:v>2.9477693999999999</c:v>
                </c:pt>
                <c:pt idx="26">
                  <c:v>2.4096172</c:v>
                </c:pt>
                <c:pt idx="27">
                  <c:v>1.6599318000000001</c:v>
                </c:pt>
                <c:pt idx="28">
                  <c:v>1.2087779000000001</c:v>
                </c:pt>
                <c:pt idx="29">
                  <c:v>0.84433106000000002</c:v>
                </c:pt>
                <c:pt idx="30">
                  <c:v>0.55270938999999997</c:v>
                </c:pt>
                <c:pt idx="31">
                  <c:v>0.26992289000000003</c:v>
                </c:pt>
                <c:pt idx="32">
                  <c:v>0.12222448</c:v>
                </c:pt>
                <c:pt idx="33">
                  <c:v>-5.4856673000000002E-2</c:v>
                </c:pt>
                <c:pt idx="34">
                  <c:v>-0.21577595999999999</c:v>
                </c:pt>
                <c:pt idx="35">
                  <c:v>-0.26872131999999999</c:v>
                </c:pt>
                <c:pt idx="36">
                  <c:v>-0.30109418999999998</c:v>
                </c:pt>
                <c:pt idx="37">
                  <c:v>-0.32512643000000002</c:v>
                </c:pt>
                <c:pt idx="38">
                  <c:v>-9.4050650999999999E-2</c:v>
                </c:pt>
                <c:pt idx="39">
                  <c:v>-7.4220177000000002E-3</c:v>
                </c:pt>
                <c:pt idx="40">
                  <c:v>-1.5018837E-2</c:v>
                </c:pt>
                <c:pt idx="41">
                  <c:v>4.3116888999999999E-2</c:v>
                </c:pt>
                <c:pt idx="42">
                  <c:v>5.2222678000000002E-2</c:v>
                </c:pt>
                <c:pt idx="43">
                  <c:v>1.9041845000000002E-2</c:v>
                </c:pt>
                <c:pt idx="44">
                  <c:v>2.9020687000000001E-3</c:v>
                </c:pt>
                <c:pt idx="45">
                  <c:v>5.2177448000000001E-2</c:v>
                </c:pt>
                <c:pt idx="46">
                  <c:v>5.8801302E-2</c:v>
                </c:pt>
                <c:pt idx="47">
                  <c:v>-7.5059947E-3</c:v>
                </c:pt>
                <c:pt idx="48">
                  <c:v>-1.9070924E-2</c:v>
                </c:pt>
                <c:pt idx="49">
                  <c:v>-9.9168885999999998E-3</c:v>
                </c:pt>
                <c:pt idx="50">
                  <c:v>6.1040260999999998E-2</c:v>
                </c:pt>
                <c:pt idx="51">
                  <c:v>5.9436883000000003E-2</c:v>
                </c:pt>
                <c:pt idx="52">
                  <c:v>-5.0403458999999998E-2</c:v>
                </c:pt>
                <c:pt idx="53">
                  <c:v>1.5595026999999999E-2</c:v>
                </c:pt>
                <c:pt idx="54">
                  <c:v>2.7705119000000001E-3</c:v>
                </c:pt>
                <c:pt idx="55">
                  <c:v>2.5052661E-2</c:v>
                </c:pt>
                <c:pt idx="56">
                  <c:v>-3.2624932000000002E-2</c:v>
                </c:pt>
                <c:pt idx="57">
                  <c:v>-7.6759745999999997E-4</c:v>
                </c:pt>
                <c:pt idx="58">
                  <c:v>-2.8977577000000001E-2</c:v>
                </c:pt>
                <c:pt idx="59">
                  <c:v>1.3600242E-2</c:v>
                </c:pt>
                <c:pt idx="60">
                  <c:v>1.1940819E-2</c:v>
                </c:pt>
                <c:pt idx="61">
                  <c:v>-2.6904042E-2</c:v>
                </c:pt>
                <c:pt idx="62">
                  <c:v>-5.0671900000000001E-3</c:v>
                </c:pt>
                <c:pt idx="63">
                  <c:v>-5.6854512999999999E-3</c:v>
                </c:pt>
                <c:pt idx="64">
                  <c:v>-3.2598871000000001E-2</c:v>
                </c:pt>
                <c:pt idx="65">
                  <c:v>-5.1841245000000001E-2</c:v>
                </c:pt>
                <c:pt idx="66">
                  <c:v>-8.3138365999999991E-3</c:v>
                </c:pt>
                <c:pt idx="67">
                  <c:v>-3.6515078999999999E-3</c:v>
                </c:pt>
                <c:pt idx="68">
                  <c:v>-2.4413819999999999E-2</c:v>
                </c:pt>
                <c:pt idx="69">
                  <c:v>5.9579118999999996E-3</c:v>
                </c:pt>
                <c:pt idx="70">
                  <c:v>8.43365E-4</c:v>
                </c:pt>
                <c:pt idx="71">
                  <c:v>-4.5115286999999997E-3</c:v>
                </c:pt>
                <c:pt idx="72">
                  <c:v>2.2026440000000001E-2</c:v>
                </c:pt>
                <c:pt idx="73">
                  <c:v>5.8575441999999998E-2</c:v>
                </c:pt>
                <c:pt idx="74">
                  <c:v>2.2923282999999999E-2</c:v>
                </c:pt>
                <c:pt idx="75">
                  <c:v>8.8061974000000001E-2</c:v>
                </c:pt>
                <c:pt idx="76">
                  <c:v>7.4779663999999996E-2</c:v>
                </c:pt>
                <c:pt idx="77">
                  <c:v>7.2636984000000002E-2</c:v>
                </c:pt>
                <c:pt idx="78">
                  <c:v>5.4069291999999998E-2</c:v>
                </c:pt>
                <c:pt idx="79">
                  <c:v>6.6014778999999996E-2</c:v>
                </c:pt>
                <c:pt idx="80">
                  <c:v>0.16582354999999999</c:v>
                </c:pt>
                <c:pt idx="81">
                  <c:v>0.16029514</c:v>
                </c:pt>
                <c:pt idx="82">
                  <c:v>0.19225981</c:v>
                </c:pt>
                <c:pt idx="83">
                  <c:v>0.27218323999999999</c:v>
                </c:pt>
                <c:pt idx="84">
                  <c:v>0.31522793999999998</c:v>
                </c:pt>
                <c:pt idx="85">
                  <c:v>0.31103962000000002</c:v>
                </c:pt>
                <c:pt idx="86">
                  <c:v>0.39329936999999998</c:v>
                </c:pt>
                <c:pt idx="87">
                  <c:v>0.47913844</c:v>
                </c:pt>
                <c:pt idx="88">
                  <c:v>0.55515004000000001</c:v>
                </c:pt>
                <c:pt idx="89">
                  <c:v>0.62132606000000001</c:v>
                </c:pt>
                <c:pt idx="90">
                  <c:v>0.68814196999999999</c:v>
                </c:pt>
                <c:pt idx="91">
                  <c:v>0.81245836999999999</c:v>
                </c:pt>
                <c:pt idx="92">
                  <c:v>0.83649518</c:v>
                </c:pt>
                <c:pt idx="93">
                  <c:v>0.81644801</c:v>
                </c:pt>
                <c:pt idx="94">
                  <c:v>0.77606149000000002</c:v>
                </c:pt>
                <c:pt idx="95">
                  <c:v>0.67633045999999997</c:v>
                </c:pt>
                <c:pt idx="96">
                  <c:v>0.56635913000000004</c:v>
                </c:pt>
                <c:pt idx="97">
                  <c:v>0.44265821</c:v>
                </c:pt>
                <c:pt idx="98">
                  <c:v>0.35508158000000001</c:v>
                </c:pt>
                <c:pt idx="99">
                  <c:v>0.33774020999999999</c:v>
                </c:pt>
                <c:pt idx="100">
                  <c:v>0.30563132999999998</c:v>
                </c:pt>
                <c:pt idx="101">
                  <c:v>0.24906295000000001</c:v>
                </c:pt>
                <c:pt idx="102">
                  <c:v>0.21894743999999999</c:v>
                </c:pt>
                <c:pt idx="103">
                  <c:v>0.22806698</c:v>
                </c:pt>
                <c:pt idx="104">
                  <c:v>0.25393587000000001</c:v>
                </c:pt>
                <c:pt idx="105">
                  <c:v>0.21719468</c:v>
                </c:pt>
                <c:pt idx="106">
                  <c:v>0.18315249</c:v>
                </c:pt>
                <c:pt idx="107">
                  <c:v>0.22957937</c:v>
                </c:pt>
                <c:pt idx="108">
                  <c:v>0.28162785000000001</c:v>
                </c:pt>
                <c:pt idx="109">
                  <c:v>0.28191321000000003</c:v>
                </c:pt>
                <c:pt idx="110">
                  <c:v>0.27330441</c:v>
                </c:pt>
                <c:pt idx="111">
                  <c:v>0.25141727000000003</c:v>
                </c:pt>
                <c:pt idx="112">
                  <c:v>0.32192103999999999</c:v>
                </c:pt>
                <c:pt idx="113">
                  <c:v>0.36270047999999999</c:v>
                </c:pt>
                <c:pt idx="114">
                  <c:v>0.34859985999999998</c:v>
                </c:pt>
                <c:pt idx="115">
                  <c:v>0.32422834</c:v>
                </c:pt>
                <c:pt idx="116">
                  <c:v>0.31250506</c:v>
                </c:pt>
                <c:pt idx="117">
                  <c:v>0.29324183999999998</c:v>
                </c:pt>
                <c:pt idx="118">
                  <c:v>0.32158350000000002</c:v>
                </c:pt>
                <c:pt idx="119">
                  <c:v>0.37350435999999998</c:v>
                </c:pt>
                <c:pt idx="120">
                  <c:v>0.30642610999999997</c:v>
                </c:pt>
                <c:pt idx="121">
                  <c:v>0.29595879000000003</c:v>
                </c:pt>
                <c:pt idx="122">
                  <c:v>0.31629141</c:v>
                </c:pt>
                <c:pt idx="123">
                  <c:v>0.44340473000000002</c:v>
                </c:pt>
                <c:pt idx="124">
                  <c:v>0.53263243999999998</c:v>
                </c:pt>
                <c:pt idx="125">
                  <c:v>0.59157928000000004</c:v>
                </c:pt>
                <c:pt idx="126">
                  <c:v>0.69890596000000005</c:v>
                </c:pt>
                <c:pt idx="127">
                  <c:v>0.84353239000000002</c:v>
                </c:pt>
                <c:pt idx="128">
                  <c:v>0.97843150999999995</c:v>
                </c:pt>
                <c:pt idx="129">
                  <c:v>1.1370457</c:v>
                </c:pt>
                <c:pt idx="130">
                  <c:v>1.2159803</c:v>
                </c:pt>
                <c:pt idx="131">
                  <c:v>1.2824804000000001</c:v>
                </c:pt>
                <c:pt idx="132">
                  <c:v>1.3801836000000001</c:v>
                </c:pt>
                <c:pt idx="133">
                  <c:v>1.3293079000000001</c:v>
                </c:pt>
                <c:pt idx="134">
                  <c:v>1.2858803999999999</c:v>
                </c:pt>
                <c:pt idx="135">
                  <c:v>1.2638278999999999</c:v>
                </c:pt>
                <c:pt idx="136">
                  <c:v>1.2705192999999999</c:v>
                </c:pt>
                <c:pt idx="137">
                  <c:v>1.2083116</c:v>
                </c:pt>
                <c:pt idx="138">
                  <c:v>1.2087585999999999</c:v>
                </c:pt>
                <c:pt idx="139">
                  <c:v>1.1137995000000001</c:v>
                </c:pt>
                <c:pt idx="140">
                  <c:v>1.1143178</c:v>
                </c:pt>
                <c:pt idx="141">
                  <c:v>1.0609084</c:v>
                </c:pt>
                <c:pt idx="142">
                  <c:v>1.0640514000000001</c:v>
                </c:pt>
                <c:pt idx="143">
                  <c:v>1.0318738999999999</c:v>
                </c:pt>
                <c:pt idx="144">
                  <c:v>0.98318064000000005</c:v>
                </c:pt>
                <c:pt idx="145">
                  <c:v>1.0128866999999999</c:v>
                </c:pt>
                <c:pt idx="146">
                  <c:v>0.91420851999999997</c:v>
                </c:pt>
                <c:pt idx="147">
                  <c:v>0.95901974000000001</c:v>
                </c:pt>
                <c:pt idx="148">
                  <c:v>0.94179588000000003</c:v>
                </c:pt>
                <c:pt idx="149">
                  <c:v>0.91429108999999997</c:v>
                </c:pt>
                <c:pt idx="150">
                  <c:v>1.0028907</c:v>
                </c:pt>
                <c:pt idx="151">
                  <c:v>0.94194104999999995</c:v>
                </c:pt>
                <c:pt idx="152">
                  <c:v>1.0161001999999999</c:v>
                </c:pt>
                <c:pt idx="153">
                  <c:v>1.0051323000000001</c:v>
                </c:pt>
                <c:pt idx="154">
                  <c:v>1.0186147999999999</c:v>
                </c:pt>
                <c:pt idx="155">
                  <c:v>0.99690840999999997</c:v>
                </c:pt>
                <c:pt idx="156">
                  <c:v>1.0125653999999999</c:v>
                </c:pt>
                <c:pt idx="157">
                  <c:v>0.95335384000000001</c:v>
                </c:pt>
                <c:pt idx="158">
                  <c:v>1.0149005</c:v>
                </c:pt>
                <c:pt idx="159">
                  <c:v>0.98457359</c:v>
                </c:pt>
                <c:pt idx="160">
                  <c:v>1.0163323</c:v>
                </c:pt>
                <c:pt idx="161">
                  <c:v>1.0338839</c:v>
                </c:pt>
                <c:pt idx="162">
                  <c:v>1.0361522000000001</c:v>
                </c:pt>
                <c:pt idx="163">
                  <c:v>1.0216426000000001</c:v>
                </c:pt>
                <c:pt idx="164">
                  <c:v>1.0381692</c:v>
                </c:pt>
                <c:pt idx="165">
                  <c:v>1.0402477000000001</c:v>
                </c:pt>
                <c:pt idx="166">
                  <c:v>1.0201444</c:v>
                </c:pt>
                <c:pt idx="167">
                  <c:v>0.98101402999999998</c:v>
                </c:pt>
                <c:pt idx="168">
                  <c:v>1.0073665999999999</c:v>
                </c:pt>
                <c:pt idx="169">
                  <c:v>1.0307332</c:v>
                </c:pt>
                <c:pt idx="170">
                  <c:v>0.98617940999999998</c:v>
                </c:pt>
                <c:pt idx="171">
                  <c:v>0.98581730000000001</c:v>
                </c:pt>
                <c:pt idx="172">
                  <c:v>0.98203229000000003</c:v>
                </c:pt>
                <c:pt idx="173">
                  <c:v>0.96386470000000002</c:v>
                </c:pt>
                <c:pt idx="174">
                  <c:v>0.96787440000000002</c:v>
                </c:pt>
                <c:pt idx="175">
                  <c:v>0.98340258000000003</c:v>
                </c:pt>
                <c:pt idx="176">
                  <c:v>0.94487361999999997</c:v>
                </c:pt>
                <c:pt idx="177">
                  <c:v>0.90633439000000005</c:v>
                </c:pt>
                <c:pt idx="178">
                  <c:v>0.86780029000000003</c:v>
                </c:pt>
                <c:pt idx="179">
                  <c:v>0.82925720000000003</c:v>
                </c:pt>
                <c:pt idx="180">
                  <c:v>0.79070255</c:v>
                </c:pt>
                <c:pt idx="181">
                  <c:v>0.75215432000000004</c:v>
                </c:pt>
                <c:pt idx="182">
                  <c:v>0.71368058999999995</c:v>
                </c:pt>
                <c:pt idx="183">
                  <c:v>0.67516319000000002</c:v>
                </c:pt>
                <c:pt idx="184">
                  <c:v>0.63661752999999999</c:v>
                </c:pt>
                <c:pt idx="185">
                  <c:v>0.59804617999999998</c:v>
                </c:pt>
                <c:pt idx="186">
                  <c:v>0.55951465</c:v>
                </c:pt>
                <c:pt idx="187">
                  <c:v>0.52099083000000002</c:v>
                </c:pt>
                <c:pt idx="188">
                  <c:v>0.48245673</c:v>
                </c:pt>
                <c:pt idx="189">
                  <c:v>0.44391364</c:v>
                </c:pt>
                <c:pt idx="190">
                  <c:v>0.40537698</c:v>
                </c:pt>
                <c:pt idx="191">
                  <c:v>0.36684802</c:v>
                </c:pt>
                <c:pt idx="192">
                  <c:v>0.32830878000000002</c:v>
                </c:pt>
                <c:pt idx="193">
                  <c:v>0.28977852999999998</c:v>
                </c:pt>
                <c:pt idx="194">
                  <c:v>0.25125470999999999</c:v>
                </c:pt>
                <c:pt idx="195">
                  <c:v>0.21272061</c:v>
                </c:pt>
                <c:pt idx="196">
                  <c:v>0.17416211000000001</c:v>
                </c:pt>
                <c:pt idx="197">
                  <c:v>0.13564341999999999</c:v>
                </c:pt>
                <c:pt idx="198">
                  <c:v>9.7100334999999996E-2</c:v>
                </c:pt>
                <c:pt idx="199">
                  <c:v>5.8598348000000001E-2</c:v>
                </c:pt>
                <c:pt idx="200">
                  <c:v>2.0035991999999999E-2</c:v>
                </c:pt>
                <c:pt idx="201">
                  <c:v>-1.8482693000000001E-2</c:v>
                </c:pt>
                <c:pt idx="202">
                  <c:v>-5.7028351999999997E-2</c:v>
                </c:pt>
                <c:pt idx="203">
                  <c:v>-9.5566304000000005E-2</c:v>
                </c:pt>
                <c:pt idx="204">
                  <c:v>-0.13409525999999999</c:v>
                </c:pt>
                <c:pt idx="205">
                  <c:v>-0.17261523000000001</c:v>
                </c:pt>
                <c:pt idx="206">
                  <c:v>-0.21116218</c:v>
                </c:pt>
                <c:pt idx="207">
                  <c:v>-0.24970012999999999</c:v>
                </c:pt>
                <c:pt idx="208">
                  <c:v>-0.28822909000000002</c:v>
                </c:pt>
                <c:pt idx="209">
                  <c:v>-0.32678373999999999</c:v>
                </c:pt>
                <c:pt idx="210">
                  <c:v>-0.36529472000000002</c:v>
                </c:pt>
                <c:pt idx="211">
                  <c:v>-0.37556020000000001</c:v>
                </c:pt>
              </c:numCache>
            </c:numRef>
          </c:yVal>
          <c:smooth val="0"/>
        </c:ser>
        <c:ser>
          <c:idx val="12"/>
          <c:order val="12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Sheet1!$A$2:$A$235</c:f>
              <c:numCache>
                <c:formatCode>General</c:formatCode>
                <c:ptCount val="234"/>
                <c:pt idx="0">
                  <c:v>5265.9003000000002</c:v>
                </c:pt>
                <c:pt idx="1">
                  <c:v>5270.9503999999997</c:v>
                </c:pt>
                <c:pt idx="2">
                  <c:v>5275.9996000000001</c:v>
                </c:pt>
                <c:pt idx="3">
                  <c:v>5281.0501000000004</c:v>
                </c:pt>
                <c:pt idx="4">
                  <c:v>5286.0996999999998</c:v>
                </c:pt>
                <c:pt idx="5">
                  <c:v>5291.1517000000003</c:v>
                </c:pt>
                <c:pt idx="6">
                  <c:v>5296.2003000000004</c:v>
                </c:pt>
                <c:pt idx="7">
                  <c:v>5301.2514000000001</c:v>
                </c:pt>
                <c:pt idx="8">
                  <c:v>5306.3001999999997</c:v>
                </c:pt>
                <c:pt idx="9">
                  <c:v>5311.3490000000002</c:v>
                </c:pt>
                <c:pt idx="10">
                  <c:v>5316.4013000000004</c:v>
                </c:pt>
                <c:pt idx="11">
                  <c:v>5321.45</c:v>
                </c:pt>
                <c:pt idx="12">
                  <c:v>5326.4997999999996</c:v>
                </c:pt>
                <c:pt idx="13">
                  <c:v>5331.5506999999998</c:v>
                </c:pt>
                <c:pt idx="14">
                  <c:v>5336.6003000000001</c:v>
                </c:pt>
                <c:pt idx="15">
                  <c:v>5341.6496999999999</c:v>
                </c:pt>
                <c:pt idx="16">
                  <c:v>5346.7</c:v>
                </c:pt>
                <c:pt idx="17">
                  <c:v>5351.7501000000002</c:v>
                </c:pt>
                <c:pt idx="18">
                  <c:v>5356.7999</c:v>
                </c:pt>
                <c:pt idx="19">
                  <c:v>5361.8494000000001</c:v>
                </c:pt>
                <c:pt idx="20">
                  <c:v>5366.9008999999996</c:v>
                </c:pt>
                <c:pt idx="21">
                  <c:v>5371.9507999999996</c:v>
                </c:pt>
                <c:pt idx="22">
                  <c:v>5377.0002999999997</c:v>
                </c:pt>
                <c:pt idx="23">
                  <c:v>5382.0493999999999</c:v>
                </c:pt>
                <c:pt idx="24">
                  <c:v>5387.1004000000003</c:v>
                </c:pt>
                <c:pt idx="25">
                  <c:v>5392.1496999999999</c:v>
                </c:pt>
                <c:pt idx="26">
                  <c:v>5397.1995999999999</c:v>
                </c:pt>
                <c:pt idx="27">
                  <c:v>5402.2502000000004</c:v>
                </c:pt>
                <c:pt idx="28">
                  <c:v>5407.2978000000003</c:v>
                </c:pt>
                <c:pt idx="29">
                  <c:v>5412.3495000000003</c:v>
                </c:pt>
                <c:pt idx="30">
                  <c:v>5417.4004999999997</c:v>
                </c:pt>
                <c:pt idx="31">
                  <c:v>5422.4507999999996</c:v>
                </c:pt>
                <c:pt idx="32">
                  <c:v>5427.5003999999999</c:v>
                </c:pt>
                <c:pt idx="33">
                  <c:v>5432.5505000000003</c:v>
                </c:pt>
                <c:pt idx="34">
                  <c:v>5437.5996999999998</c:v>
                </c:pt>
                <c:pt idx="35">
                  <c:v>5442.6504999999997</c:v>
                </c:pt>
                <c:pt idx="36">
                  <c:v>5447.6993000000002</c:v>
                </c:pt>
                <c:pt idx="37">
                  <c:v>5450.9008999999996</c:v>
                </c:pt>
                <c:pt idx="38">
                  <c:v>5451.91</c:v>
                </c:pt>
                <c:pt idx="39">
                  <c:v>5452.9193999999998</c:v>
                </c:pt>
                <c:pt idx="40">
                  <c:v>5453.9305000000004</c:v>
                </c:pt>
                <c:pt idx="41">
                  <c:v>5454.9395000000004</c:v>
                </c:pt>
                <c:pt idx="42">
                  <c:v>5455.9489999999996</c:v>
                </c:pt>
                <c:pt idx="43">
                  <c:v>5456.9601000000002</c:v>
                </c:pt>
                <c:pt idx="44">
                  <c:v>5457.9703</c:v>
                </c:pt>
                <c:pt idx="45">
                  <c:v>5458.9809999999998</c:v>
                </c:pt>
                <c:pt idx="46">
                  <c:v>5459.9895999999999</c:v>
                </c:pt>
                <c:pt idx="47">
                  <c:v>5460.8991999999998</c:v>
                </c:pt>
                <c:pt idx="48">
                  <c:v>5461.1016</c:v>
                </c:pt>
                <c:pt idx="49">
                  <c:v>5461.3038999999999</c:v>
                </c:pt>
                <c:pt idx="50">
                  <c:v>5461.5038000000004</c:v>
                </c:pt>
                <c:pt idx="51">
                  <c:v>5461.7074000000002</c:v>
                </c:pt>
                <c:pt idx="52">
                  <c:v>5461.9098000000004</c:v>
                </c:pt>
                <c:pt idx="53">
                  <c:v>5462.1135000000004</c:v>
                </c:pt>
                <c:pt idx="54">
                  <c:v>5462.3134</c:v>
                </c:pt>
                <c:pt idx="55">
                  <c:v>5462.5171</c:v>
                </c:pt>
                <c:pt idx="56">
                  <c:v>5462.7183999999997</c:v>
                </c:pt>
                <c:pt idx="57">
                  <c:v>5462.9183999999996</c:v>
                </c:pt>
                <c:pt idx="58">
                  <c:v>5463.1208999999999</c:v>
                </c:pt>
                <c:pt idx="59">
                  <c:v>5463.3221000000003</c:v>
                </c:pt>
                <c:pt idx="60">
                  <c:v>5463.5258999999996</c:v>
                </c:pt>
                <c:pt idx="61">
                  <c:v>5463.7284</c:v>
                </c:pt>
                <c:pt idx="62">
                  <c:v>5463.9297999999999</c:v>
                </c:pt>
                <c:pt idx="63">
                  <c:v>5464.1336000000001</c:v>
                </c:pt>
                <c:pt idx="64">
                  <c:v>5464.3337000000001</c:v>
                </c:pt>
                <c:pt idx="65">
                  <c:v>5464.5362999999998</c:v>
                </c:pt>
                <c:pt idx="66">
                  <c:v>5464.7389000000003</c:v>
                </c:pt>
                <c:pt idx="67">
                  <c:v>5464.9378999999999</c:v>
                </c:pt>
                <c:pt idx="68">
                  <c:v>5465.1418000000003</c:v>
                </c:pt>
                <c:pt idx="69">
                  <c:v>5465.3456999999999</c:v>
                </c:pt>
                <c:pt idx="70">
                  <c:v>5465.5459000000001</c:v>
                </c:pt>
                <c:pt idx="71">
                  <c:v>5465.7474000000002</c:v>
                </c:pt>
                <c:pt idx="72">
                  <c:v>5465.9489000000003</c:v>
                </c:pt>
                <c:pt idx="73">
                  <c:v>5466.1504000000004</c:v>
                </c:pt>
                <c:pt idx="74">
                  <c:v>5466.3531000000003</c:v>
                </c:pt>
                <c:pt idx="75">
                  <c:v>5466.5559000000003</c:v>
                </c:pt>
                <c:pt idx="76">
                  <c:v>5466.7561999999998</c:v>
                </c:pt>
                <c:pt idx="77">
                  <c:v>5466.9602000000004</c:v>
                </c:pt>
                <c:pt idx="78">
                  <c:v>5467.1606000000002</c:v>
                </c:pt>
                <c:pt idx="79">
                  <c:v>5467.3645999999999</c:v>
                </c:pt>
                <c:pt idx="80">
                  <c:v>5467.5663000000004</c:v>
                </c:pt>
                <c:pt idx="81">
                  <c:v>5467.7678999999998</c:v>
                </c:pt>
                <c:pt idx="82">
                  <c:v>5467.9695000000002</c:v>
                </c:pt>
                <c:pt idx="83">
                  <c:v>5468.1724000000004</c:v>
                </c:pt>
                <c:pt idx="84">
                  <c:v>5468.3741</c:v>
                </c:pt>
                <c:pt idx="85">
                  <c:v>5468.5757999999996</c:v>
                </c:pt>
                <c:pt idx="86">
                  <c:v>5468.7763000000004</c:v>
                </c:pt>
                <c:pt idx="87">
                  <c:v>5468.9804999999997</c:v>
                </c:pt>
                <c:pt idx="88">
                  <c:v>5469.1822000000002</c:v>
                </c:pt>
                <c:pt idx="89">
                  <c:v>5469.384</c:v>
                </c:pt>
                <c:pt idx="90">
                  <c:v>5469.5857999999998</c:v>
                </c:pt>
                <c:pt idx="91">
                  <c:v>5469.7862999999998</c:v>
                </c:pt>
                <c:pt idx="92">
                  <c:v>5469.9894000000004</c:v>
                </c:pt>
                <c:pt idx="93">
                  <c:v>5470.1923999999999</c:v>
                </c:pt>
                <c:pt idx="94">
                  <c:v>5470.3942999999999</c:v>
                </c:pt>
                <c:pt idx="95">
                  <c:v>5470.5973999999997</c:v>
                </c:pt>
                <c:pt idx="96">
                  <c:v>5470.7979999999998</c:v>
                </c:pt>
                <c:pt idx="97">
                  <c:v>5470.9998999999998</c:v>
                </c:pt>
                <c:pt idx="98">
                  <c:v>5471.2017999999998</c:v>
                </c:pt>
                <c:pt idx="99">
                  <c:v>5471.4049999999997</c:v>
                </c:pt>
                <c:pt idx="100">
                  <c:v>5471.6068999999998</c:v>
                </c:pt>
                <c:pt idx="101">
                  <c:v>5471.8076000000001</c:v>
                </c:pt>
                <c:pt idx="102">
                  <c:v>5472.0083999999997</c:v>
                </c:pt>
                <c:pt idx="103">
                  <c:v>5472.2139999999999</c:v>
                </c:pt>
                <c:pt idx="104">
                  <c:v>5472.4124000000002</c:v>
                </c:pt>
                <c:pt idx="105">
                  <c:v>5472.6156000000001</c:v>
                </c:pt>
                <c:pt idx="106">
                  <c:v>5472.8176000000003</c:v>
                </c:pt>
                <c:pt idx="107">
                  <c:v>5473.0185000000001</c:v>
                </c:pt>
                <c:pt idx="108">
                  <c:v>5473.2218000000003</c:v>
                </c:pt>
                <c:pt idx="109">
                  <c:v>5473.4237999999996</c:v>
                </c:pt>
                <c:pt idx="110">
                  <c:v>5473.6259</c:v>
                </c:pt>
                <c:pt idx="111">
                  <c:v>5473.8280999999997</c:v>
                </c:pt>
                <c:pt idx="112">
                  <c:v>5474.0302000000001</c:v>
                </c:pt>
                <c:pt idx="113">
                  <c:v>5474.2322999999997</c:v>
                </c:pt>
                <c:pt idx="114">
                  <c:v>5474.4345000000003</c:v>
                </c:pt>
                <c:pt idx="115">
                  <c:v>5474.6354000000001</c:v>
                </c:pt>
                <c:pt idx="116">
                  <c:v>5474.8375999999998</c:v>
                </c:pt>
                <c:pt idx="117">
                  <c:v>5475.0411000000004</c:v>
                </c:pt>
                <c:pt idx="118">
                  <c:v>5475.2407999999996</c:v>
                </c:pt>
                <c:pt idx="119">
                  <c:v>5475.4443000000001</c:v>
                </c:pt>
                <c:pt idx="120">
                  <c:v>5475.6477999999997</c:v>
                </c:pt>
                <c:pt idx="121">
                  <c:v>5475.8476000000001</c:v>
                </c:pt>
                <c:pt idx="122">
                  <c:v>5475.9993000000004</c:v>
                </c:pt>
                <c:pt idx="123">
                  <c:v>5477.0110000000004</c:v>
                </c:pt>
                <c:pt idx="124">
                  <c:v>5478.0194000000001</c:v>
                </c:pt>
                <c:pt idx="125">
                  <c:v>5479.0294000000004</c:v>
                </c:pt>
                <c:pt idx="126">
                  <c:v>5480.0397999999996</c:v>
                </c:pt>
                <c:pt idx="127">
                  <c:v>5481.0493999999999</c:v>
                </c:pt>
                <c:pt idx="128">
                  <c:v>5482.0594000000001</c:v>
                </c:pt>
                <c:pt idx="129">
                  <c:v>5483.0709999999999</c:v>
                </c:pt>
                <c:pt idx="130">
                  <c:v>5484.0793000000003</c:v>
                </c:pt>
                <c:pt idx="131">
                  <c:v>5485.0892000000003</c:v>
                </c:pt>
                <c:pt idx="132">
                  <c:v>5486.0995000000003</c:v>
                </c:pt>
                <c:pt idx="133">
                  <c:v>5489.1007</c:v>
                </c:pt>
                <c:pt idx="134">
                  <c:v>5492.1017000000002</c:v>
                </c:pt>
                <c:pt idx="135">
                  <c:v>5495.1</c:v>
                </c:pt>
                <c:pt idx="136">
                  <c:v>5498.1005999999998</c:v>
                </c:pt>
                <c:pt idx="137">
                  <c:v>5501.0996999999998</c:v>
                </c:pt>
                <c:pt idx="138">
                  <c:v>5504.0998</c:v>
                </c:pt>
                <c:pt idx="139">
                  <c:v>5507.0985000000001</c:v>
                </c:pt>
                <c:pt idx="140">
                  <c:v>5510.0994000000001</c:v>
                </c:pt>
                <c:pt idx="141">
                  <c:v>5513.0989</c:v>
                </c:pt>
                <c:pt idx="142">
                  <c:v>5516.1004999999996</c:v>
                </c:pt>
                <c:pt idx="143">
                  <c:v>5519.0995000000003</c:v>
                </c:pt>
                <c:pt idx="144">
                  <c:v>5522.0994000000001</c:v>
                </c:pt>
                <c:pt idx="145">
                  <c:v>5525.1003000000001</c:v>
                </c:pt>
                <c:pt idx="146">
                  <c:v>5528.0996999999998</c:v>
                </c:pt>
                <c:pt idx="147">
                  <c:v>5531.1000999999997</c:v>
                </c:pt>
                <c:pt idx="148">
                  <c:v>5534.1000999999997</c:v>
                </c:pt>
                <c:pt idx="149">
                  <c:v>5537.0986000000003</c:v>
                </c:pt>
                <c:pt idx="150">
                  <c:v>5540.0994000000001</c:v>
                </c:pt>
                <c:pt idx="151">
                  <c:v>5543.0985000000001</c:v>
                </c:pt>
                <c:pt idx="152">
                  <c:v>5546.1012000000001</c:v>
                </c:pt>
                <c:pt idx="153">
                  <c:v>5549.0996999999998</c:v>
                </c:pt>
                <c:pt idx="154">
                  <c:v>5552.1017000000002</c:v>
                </c:pt>
                <c:pt idx="155">
                  <c:v>5555.1009000000004</c:v>
                </c:pt>
                <c:pt idx="156">
                  <c:v>5558.0996999999998</c:v>
                </c:pt>
                <c:pt idx="157">
                  <c:v>5561.0994000000001</c:v>
                </c:pt>
                <c:pt idx="158">
                  <c:v>5564.1013000000003</c:v>
                </c:pt>
                <c:pt idx="159">
                  <c:v>5567.1003000000001</c:v>
                </c:pt>
                <c:pt idx="160">
                  <c:v>5570.0964000000004</c:v>
                </c:pt>
                <c:pt idx="161">
                  <c:v>5573.0985000000001</c:v>
                </c:pt>
                <c:pt idx="162">
                  <c:v>5576.0989</c:v>
                </c:pt>
                <c:pt idx="163">
                  <c:v>5579.0990000000002</c:v>
                </c:pt>
                <c:pt idx="164">
                  <c:v>5582.1</c:v>
                </c:pt>
                <c:pt idx="165">
                  <c:v>5585.1004999999996</c:v>
                </c:pt>
                <c:pt idx="166">
                  <c:v>5588.1005999999998</c:v>
                </c:pt>
                <c:pt idx="167">
                  <c:v>5591.0991000000004</c:v>
                </c:pt>
                <c:pt idx="168">
                  <c:v>5594.0996999999998</c:v>
                </c:pt>
                <c:pt idx="169">
                  <c:v>5597.0999000000002</c:v>
                </c:pt>
                <c:pt idx="170">
                  <c:v>5600.0995999999996</c:v>
                </c:pt>
                <c:pt idx="171">
                  <c:v>5603.1001999999999</c:v>
                </c:pt>
                <c:pt idx="172">
                  <c:v>5606.1004000000003</c:v>
                </c:pt>
                <c:pt idx="173">
                  <c:v>5609.0987999999998</c:v>
                </c:pt>
                <c:pt idx="174">
                  <c:v>5612.1005999999998</c:v>
                </c:pt>
                <c:pt idx="175">
                  <c:v>5615.0994000000001</c:v>
                </c:pt>
                <c:pt idx="176">
                  <c:v>5618.0990000000002</c:v>
                </c:pt>
                <c:pt idx="177">
                  <c:v>5621.0994000000001</c:v>
                </c:pt>
                <c:pt idx="178">
                  <c:v>5624.0994000000001</c:v>
                </c:pt>
                <c:pt idx="179">
                  <c:v>5627.1000999999997</c:v>
                </c:pt>
                <c:pt idx="180">
                  <c:v>5630.1017000000002</c:v>
                </c:pt>
                <c:pt idx="181">
                  <c:v>5633.1027999999997</c:v>
                </c:pt>
                <c:pt idx="182">
                  <c:v>5636.0981000000002</c:v>
                </c:pt>
                <c:pt idx="183">
                  <c:v>5639.0968000000003</c:v>
                </c:pt>
                <c:pt idx="184">
                  <c:v>5642.0977000000003</c:v>
                </c:pt>
                <c:pt idx="185">
                  <c:v>5645.1005999999998</c:v>
                </c:pt>
                <c:pt idx="186">
                  <c:v>5648.1004000000003</c:v>
                </c:pt>
                <c:pt idx="187">
                  <c:v>5651.0995999999996</c:v>
                </c:pt>
                <c:pt idx="188">
                  <c:v>5654.0995999999996</c:v>
                </c:pt>
                <c:pt idx="189">
                  <c:v>5657.1003000000001</c:v>
                </c:pt>
                <c:pt idx="190">
                  <c:v>5660.1004999999996</c:v>
                </c:pt>
                <c:pt idx="191">
                  <c:v>5663.1000999999997</c:v>
                </c:pt>
                <c:pt idx="192">
                  <c:v>5666.1004999999996</c:v>
                </c:pt>
                <c:pt idx="193">
                  <c:v>5669.1001999999999</c:v>
                </c:pt>
                <c:pt idx="194">
                  <c:v>5672.0994000000001</c:v>
                </c:pt>
                <c:pt idx="195">
                  <c:v>5675.0994000000001</c:v>
                </c:pt>
                <c:pt idx="196">
                  <c:v>5678.1013000000003</c:v>
                </c:pt>
                <c:pt idx="197">
                  <c:v>5681.1000999999997</c:v>
                </c:pt>
                <c:pt idx="198">
                  <c:v>5684.1008000000002</c:v>
                </c:pt>
                <c:pt idx="199">
                  <c:v>5687.0982999999997</c:v>
                </c:pt>
                <c:pt idx="200">
                  <c:v>5690.1004999999996</c:v>
                </c:pt>
                <c:pt idx="201">
                  <c:v>5693.0992999999999</c:v>
                </c:pt>
                <c:pt idx="202">
                  <c:v>5696.1001999999999</c:v>
                </c:pt>
                <c:pt idx="203">
                  <c:v>5699.1004999999996</c:v>
                </c:pt>
                <c:pt idx="204">
                  <c:v>5702.1000999999997</c:v>
                </c:pt>
                <c:pt idx="205">
                  <c:v>5705.0990000000002</c:v>
                </c:pt>
                <c:pt idx="206">
                  <c:v>5708.1</c:v>
                </c:pt>
                <c:pt idx="207">
                  <c:v>5711.1003000000001</c:v>
                </c:pt>
                <c:pt idx="208">
                  <c:v>5714.0999000000002</c:v>
                </c:pt>
                <c:pt idx="209">
                  <c:v>5717.1014999999998</c:v>
                </c:pt>
                <c:pt idx="210">
                  <c:v>5720.0996999999998</c:v>
                </c:pt>
                <c:pt idx="211">
                  <c:v>5720.8989000000001</c:v>
                </c:pt>
              </c:numCache>
            </c:numRef>
          </c:xVal>
          <c:yVal>
            <c:numRef>
              <c:f>Sheet1!$AA$2:$AA$213</c:f>
              <c:numCache>
                <c:formatCode>0.00E+00</c:formatCode>
                <c:ptCount val="212"/>
                <c:pt idx="0">
                  <c:v>86.487092000000004</c:v>
                </c:pt>
                <c:pt idx="1">
                  <c:v>79.915671000000003</c:v>
                </c:pt>
                <c:pt idx="2">
                  <c:v>74.089928</c:v>
                </c:pt>
                <c:pt idx="3">
                  <c:v>68.068482000000003</c:v>
                </c:pt>
                <c:pt idx="4">
                  <c:v>62.838820000000005</c:v>
                </c:pt>
                <c:pt idx="5">
                  <c:v>57.551951000000003</c:v>
                </c:pt>
                <c:pt idx="6">
                  <c:v>52.926882000000006</c:v>
                </c:pt>
                <c:pt idx="7">
                  <c:v>48.075005000000004</c:v>
                </c:pt>
                <c:pt idx="8">
                  <c:v>43.568423000000003</c:v>
                </c:pt>
                <c:pt idx="9">
                  <c:v>39.493443000000006</c:v>
                </c:pt>
                <c:pt idx="10">
                  <c:v>35.692840000000004</c:v>
                </c:pt>
                <c:pt idx="11">
                  <c:v>31.970736999999996</c:v>
                </c:pt>
                <c:pt idx="12">
                  <c:v>28.400807</c:v>
                </c:pt>
                <c:pt idx="13">
                  <c:v>25.297525</c:v>
                </c:pt>
                <c:pt idx="14">
                  <c:v>22.389521999999999</c:v>
                </c:pt>
                <c:pt idx="15">
                  <c:v>19.771418000000001</c:v>
                </c:pt>
                <c:pt idx="16">
                  <c:v>17.248270999999999</c:v>
                </c:pt>
                <c:pt idx="17">
                  <c:v>15.122722999999999</c:v>
                </c:pt>
                <c:pt idx="18">
                  <c:v>12.911904999999999</c:v>
                </c:pt>
                <c:pt idx="19">
                  <c:v>10.996772</c:v>
                </c:pt>
                <c:pt idx="20">
                  <c:v>9.412541899999999</c:v>
                </c:pt>
                <c:pt idx="21">
                  <c:v>7.8206086000000008</c:v>
                </c:pt>
                <c:pt idx="22">
                  <c:v>6.6323514000000001</c:v>
                </c:pt>
                <c:pt idx="23">
                  <c:v>5.4164130000000004</c:v>
                </c:pt>
                <c:pt idx="24">
                  <c:v>4.3870301000000005</c:v>
                </c:pt>
                <c:pt idx="25">
                  <c:v>3.5527199</c:v>
                </c:pt>
                <c:pt idx="26">
                  <c:v>2.8888634</c:v>
                </c:pt>
                <c:pt idx="27">
                  <c:v>2.0325245000000001</c:v>
                </c:pt>
                <c:pt idx="28">
                  <c:v>1.3986444</c:v>
                </c:pt>
                <c:pt idx="29">
                  <c:v>0.84502410000000006</c:v>
                </c:pt>
                <c:pt idx="30">
                  <c:v>0.40055663000000002</c:v>
                </c:pt>
                <c:pt idx="31">
                  <c:v>6.8618410000000019E-2</c:v>
                </c:pt>
                <c:pt idx="32">
                  <c:v>-0.18602840999999998</c:v>
                </c:pt>
                <c:pt idx="33">
                  <c:v>-0.391534573</c:v>
                </c:pt>
                <c:pt idx="34">
                  <c:v>-0.61101136999999994</c:v>
                </c:pt>
                <c:pt idx="35">
                  <c:v>-0.70490220999999997</c:v>
                </c:pt>
                <c:pt idx="36">
                  <c:v>-0.78890625999999997</c:v>
                </c:pt>
                <c:pt idx="37">
                  <c:v>-0.71124848000000007</c:v>
                </c:pt>
                <c:pt idx="38">
                  <c:v>-0.27184112799999999</c:v>
                </c:pt>
                <c:pt idx="39">
                  <c:v>-0.27045311999999999</c:v>
                </c:pt>
                <c:pt idx="40">
                  <c:v>-0.27644935900000001</c:v>
                </c:pt>
                <c:pt idx="41">
                  <c:v>-0.23301630899999998</c:v>
                </c:pt>
                <c:pt idx="42">
                  <c:v>-0.25106482099999999</c:v>
                </c:pt>
                <c:pt idx="43">
                  <c:v>-0.28790187699999997</c:v>
                </c:pt>
                <c:pt idx="44">
                  <c:v>-0.30659643459999997</c:v>
                </c:pt>
                <c:pt idx="45">
                  <c:v>-0.24578920899999998</c:v>
                </c:pt>
                <c:pt idx="46">
                  <c:v>-0.26600397399999998</c:v>
                </c:pt>
                <c:pt idx="47">
                  <c:v>-0.26588734799999997</c:v>
                </c:pt>
                <c:pt idx="48">
                  <c:v>-0.28885041499999997</c:v>
                </c:pt>
                <c:pt idx="49">
                  <c:v>-0.345495632</c:v>
                </c:pt>
                <c:pt idx="50">
                  <c:v>-0.30213627249999997</c:v>
                </c:pt>
                <c:pt idx="51">
                  <c:v>-0.345214091</c:v>
                </c:pt>
                <c:pt idx="52">
                  <c:v>-0.36562347299999998</c:v>
                </c:pt>
                <c:pt idx="53">
                  <c:v>-0.36535534199999997</c:v>
                </c:pt>
                <c:pt idx="54">
                  <c:v>-0.32419933899999998</c:v>
                </c:pt>
                <c:pt idx="55">
                  <c:v>-0.34176436399999999</c:v>
                </c:pt>
                <c:pt idx="56">
                  <c:v>-0.34161130299999998</c:v>
                </c:pt>
                <c:pt idx="57">
                  <c:v>-0.38566655500000002</c:v>
                </c:pt>
                <c:pt idx="58">
                  <c:v>-0.33235013699999999</c:v>
                </c:pt>
                <c:pt idx="59">
                  <c:v>-0.32438359899999997</c:v>
                </c:pt>
                <c:pt idx="60">
                  <c:v>-0.29623893109999999</c:v>
                </c:pt>
                <c:pt idx="61">
                  <c:v>-0.28072488899999998</c:v>
                </c:pt>
                <c:pt idx="62">
                  <c:v>-0.27377105099999999</c:v>
                </c:pt>
                <c:pt idx="63">
                  <c:v>-0.31691402699999999</c:v>
                </c:pt>
                <c:pt idx="64">
                  <c:v>-0.3058643674</c:v>
                </c:pt>
                <c:pt idx="65">
                  <c:v>-0.23087939999999998</c:v>
                </c:pt>
                <c:pt idx="66">
                  <c:v>-0.281085062</c:v>
                </c:pt>
                <c:pt idx="67">
                  <c:v>-0.336838627</c:v>
                </c:pt>
                <c:pt idx="68">
                  <c:v>-0.29253839300000001</c:v>
                </c:pt>
                <c:pt idx="69">
                  <c:v>-0.33889803800000001</c:v>
                </c:pt>
                <c:pt idx="70">
                  <c:v>-0.33238809599999997</c:v>
                </c:pt>
                <c:pt idx="71">
                  <c:v>-0.26419788299999997</c:v>
                </c:pt>
                <c:pt idx="72">
                  <c:v>-0.26071056599999998</c:v>
                </c:pt>
                <c:pt idx="73">
                  <c:v>-0.26240690099999997</c:v>
                </c:pt>
                <c:pt idx="74">
                  <c:v>-0.27952676999999998</c:v>
                </c:pt>
                <c:pt idx="75">
                  <c:v>-0.271936821</c:v>
                </c:pt>
                <c:pt idx="76">
                  <c:v>-0.267705364</c:v>
                </c:pt>
                <c:pt idx="77">
                  <c:v>-0.23356805899999999</c:v>
                </c:pt>
                <c:pt idx="78">
                  <c:v>-0.18732331999999999</c:v>
                </c:pt>
                <c:pt idx="79">
                  <c:v>-0.22189521699999998</c:v>
                </c:pt>
                <c:pt idx="80">
                  <c:v>-0.22155434399999999</c:v>
                </c:pt>
                <c:pt idx="81">
                  <c:v>-0.19042508999999999</c:v>
                </c:pt>
                <c:pt idx="82">
                  <c:v>-0.14913009999999999</c:v>
                </c:pt>
                <c:pt idx="83">
                  <c:v>-8.8947019999999988E-2</c:v>
                </c:pt>
                <c:pt idx="84">
                  <c:v>-9.0810289999999988E-2</c:v>
                </c:pt>
                <c:pt idx="85">
                  <c:v>-5.868321999999998E-2</c:v>
                </c:pt>
                <c:pt idx="86">
                  <c:v>-3.3577469999999998E-2</c:v>
                </c:pt>
                <c:pt idx="87">
                  <c:v>2.900678000000001E-2</c:v>
                </c:pt>
                <c:pt idx="88">
                  <c:v>8.9399090000000014E-2</c:v>
                </c:pt>
                <c:pt idx="89">
                  <c:v>0.14876575000000003</c:v>
                </c:pt>
                <c:pt idx="90">
                  <c:v>0.19388874</c:v>
                </c:pt>
                <c:pt idx="91">
                  <c:v>0.23796692000000003</c:v>
                </c:pt>
                <c:pt idx="92">
                  <c:v>0.29876121000000005</c:v>
                </c:pt>
                <c:pt idx="93">
                  <c:v>0.27429768999999998</c:v>
                </c:pt>
                <c:pt idx="94">
                  <c:v>0.21814813000000005</c:v>
                </c:pt>
                <c:pt idx="95">
                  <c:v>0.19749510000000003</c:v>
                </c:pt>
                <c:pt idx="96">
                  <c:v>8.1753440000000011E-2</c:v>
                </c:pt>
                <c:pt idx="97">
                  <c:v>-3.3088000000000006E-2</c:v>
                </c:pt>
                <c:pt idx="98">
                  <c:v>-8.4679279999999996E-2</c:v>
                </c:pt>
                <c:pt idx="99">
                  <c:v>-0.1142309</c:v>
                </c:pt>
                <c:pt idx="100">
                  <c:v>-0.14096639</c:v>
                </c:pt>
                <c:pt idx="101">
                  <c:v>-0.12132847999999999</c:v>
                </c:pt>
                <c:pt idx="102">
                  <c:v>-0.11482639</c:v>
                </c:pt>
                <c:pt idx="103">
                  <c:v>-0.13422196</c:v>
                </c:pt>
                <c:pt idx="104">
                  <c:v>-0.12943115999999999</c:v>
                </c:pt>
                <c:pt idx="105">
                  <c:v>-0.14448317999999999</c:v>
                </c:pt>
                <c:pt idx="106">
                  <c:v>-0.13587552999999999</c:v>
                </c:pt>
                <c:pt idx="107">
                  <c:v>-0.11581656999999998</c:v>
                </c:pt>
                <c:pt idx="108">
                  <c:v>-0.11180118</c:v>
                </c:pt>
                <c:pt idx="109">
                  <c:v>-5.6731069999999995E-2</c:v>
                </c:pt>
                <c:pt idx="110">
                  <c:v>-3.0963450000000003E-2</c:v>
                </c:pt>
                <c:pt idx="111">
                  <c:v>-9.9656999999999996E-2</c:v>
                </c:pt>
                <c:pt idx="112">
                  <c:v>-8.9247739999999992E-2</c:v>
                </c:pt>
                <c:pt idx="113">
                  <c:v>-7.2860679999999983E-2</c:v>
                </c:pt>
                <c:pt idx="114">
                  <c:v>-0.10415765999999999</c:v>
                </c:pt>
                <c:pt idx="115">
                  <c:v>-7.3344539999999986E-2</c:v>
                </c:pt>
                <c:pt idx="116">
                  <c:v>-6.4299169999999989E-2</c:v>
                </c:pt>
                <c:pt idx="117">
                  <c:v>-3.4170060000000002E-2</c:v>
                </c:pt>
                <c:pt idx="118">
                  <c:v>-4.2126249999999976E-2</c:v>
                </c:pt>
                <c:pt idx="119">
                  <c:v>-2.6229849999999999E-2</c:v>
                </c:pt>
                <c:pt idx="120">
                  <c:v>2.4713600000000002E-2</c:v>
                </c:pt>
                <c:pt idx="121">
                  <c:v>5.0736000000000003E-2</c:v>
                </c:pt>
                <c:pt idx="122">
                  <c:v>6.2749300000000008E-2</c:v>
                </c:pt>
                <c:pt idx="123">
                  <c:v>0.15162094000000004</c:v>
                </c:pt>
                <c:pt idx="124">
                  <c:v>0.24828836999999998</c:v>
                </c:pt>
                <c:pt idx="125">
                  <c:v>0.34757399999999999</c:v>
                </c:pt>
                <c:pt idx="126">
                  <c:v>0.50582484999999999</c:v>
                </c:pt>
                <c:pt idx="127">
                  <c:v>0.64192811000000005</c:v>
                </c:pt>
                <c:pt idx="128">
                  <c:v>0.75059129999999996</c:v>
                </c:pt>
                <c:pt idx="129">
                  <c:v>0.87620149999999986</c:v>
                </c:pt>
                <c:pt idx="130">
                  <c:v>0.95837419999999995</c:v>
                </c:pt>
                <c:pt idx="131">
                  <c:v>1.0387727</c:v>
                </c:pt>
                <c:pt idx="132">
                  <c:v>1.0872250999999999</c:v>
                </c:pt>
                <c:pt idx="133">
                  <c:v>1.0271469</c:v>
                </c:pt>
                <c:pt idx="134">
                  <c:v>1.0440327</c:v>
                </c:pt>
                <c:pt idx="135">
                  <c:v>1.0173368999999999</c:v>
                </c:pt>
                <c:pt idx="136">
                  <c:v>0.88783149999999988</c:v>
                </c:pt>
                <c:pt idx="137">
                  <c:v>0.83107299999999995</c:v>
                </c:pt>
                <c:pt idx="138">
                  <c:v>0.7556505</c:v>
                </c:pt>
                <c:pt idx="139">
                  <c:v>0.65788588999999997</c:v>
                </c:pt>
                <c:pt idx="140">
                  <c:v>0.62524749000000002</c:v>
                </c:pt>
                <c:pt idx="141">
                  <c:v>0.59149808000000004</c:v>
                </c:pt>
                <c:pt idx="142">
                  <c:v>0.62182047000000007</c:v>
                </c:pt>
                <c:pt idx="143">
                  <c:v>0.65412125999999993</c:v>
                </c:pt>
                <c:pt idx="144">
                  <c:v>0.66319492000000002</c:v>
                </c:pt>
                <c:pt idx="145">
                  <c:v>0.67704059000000005</c:v>
                </c:pt>
                <c:pt idx="146">
                  <c:v>0.66434770999999992</c:v>
                </c:pt>
                <c:pt idx="147">
                  <c:v>0.66619114000000001</c:v>
                </c:pt>
                <c:pt idx="148">
                  <c:v>0.71213119999999996</c:v>
                </c:pt>
                <c:pt idx="149">
                  <c:v>0.72449750000000002</c:v>
                </c:pt>
                <c:pt idx="150">
                  <c:v>0.77300569999999991</c:v>
                </c:pt>
                <c:pt idx="151">
                  <c:v>0.79728200000000005</c:v>
                </c:pt>
                <c:pt idx="152">
                  <c:v>0.83484819999999993</c:v>
                </c:pt>
                <c:pt idx="153">
                  <c:v>0.91754399999999992</c:v>
                </c:pt>
                <c:pt idx="154">
                  <c:v>0.98972609999999994</c:v>
                </c:pt>
                <c:pt idx="155">
                  <c:v>0.99765259999999989</c:v>
                </c:pt>
                <c:pt idx="156">
                  <c:v>1.0594600999999999</c:v>
                </c:pt>
                <c:pt idx="157">
                  <c:v>1.1063490999999999</c:v>
                </c:pt>
                <c:pt idx="158">
                  <c:v>1.1220482999999999</c:v>
                </c:pt>
                <c:pt idx="159">
                  <c:v>1.1372377999999999</c:v>
                </c:pt>
                <c:pt idx="160">
                  <c:v>1.248613</c:v>
                </c:pt>
                <c:pt idx="161">
                  <c:v>1.332964</c:v>
                </c:pt>
                <c:pt idx="162">
                  <c:v>1.3686045</c:v>
                </c:pt>
                <c:pt idx="163">
                  <c:v>1.383054</c:v>
                </c:pt>
                <c:pt idx="164">
                  <c:v>1.4827348999999999</c:v>
                </c:pt>
                <c:pt idx="165">
                  <c:v>1.5842308999999999</c:v>
                </c:pt>
                <c:pt idx="166">
                  <c:v>1.5828107</c:v>
                </c:pt>
                <c:pt idx="167">
                  <c:v>1.7055827000000001</c:v>
                </c:pt>
                <c:pt idx="168">
                  <c:v>1.7687082999999999</c:v>
                </c:pt>
                <c:pt idx="169">
                  <c:v>1.8194701</c:v>
                </c:pt>
                <c:pt idx="170">
                  <c:v>1.9322109000000001</c:v>
                </c:pt>
                <c:pt idx="171">
                  <c:v>2.0061355000000001</c:v>
                </c:pt>
                <c:pt idx="172">
                  <c:v>2.0966489000000004</c:v>
                </c:pt>
                <c:pt idx="173">
                  <c:v>2.2065612000000003</c:v>
                </c:pt>
                <c:pt idx="174">
                  <c:v>2.2336976000000002</c:v>
                </c:pt>
                <c:pt idx="175">
                  <c:v>2.3118331000000003</c:v>
                </c:pt>
                <c:pt idx="176">
                  <c:v>2.4766341000000001</c:v>
                </c:pt>
                <c:pt idx="177">
                  <c:v>2.5357084000000003</c:v>
                </c:pt>
                <c:pt idx="178">
                  <c:v>2.8071676000000001</c:v>
                </c:pt>
                <c:pt idx="179">
                  <c:v>3.2701009000000001</c:v>
                </c:pt>
                <c:pt idx="180">
                  <c:v>3.0652007000000001</c:v>
                </c:pt>
                <c:pt idx="181">
                  <c:v>2.9894328000000003</c:v>
                </c:pt>
                <c:pt idx="182">
                  <c:v>2.9953271000000004</c:v>
                </c:pt>
                <c:pt idx="183">
                  <c:v>3.1290888000000003</c:v>
                </c:pt>
                <c:pt idx="184">
                  <c:v>3.2057211000000003</c:v>
                </c:pt>
                <c:pt idx="185">
                  <c:v>3.2642753</c:v>
                </c:pt>
                <c:pt idx="186">
                  <c:v>3.3878421000000003</c:v>
                </c:pt>
                <c:pt idx="187">
                  <c:v>3.4495145000000003</c:v>
                </c:pt>
                <c:pt idx="188">
                  <c:v>3.6145744</c:v>
                </c:pt>
                <c:pt idx="189">
                  <c:v>3.6701927000000003</c:v>
                </c:pt>
                <c:pt idx="190">
                  <c:v>3.6605725000000002</c:v>
                </c:pt>
                <c:pt idx="191">
                  <c:v>3.7834777000000006</c:v>
                </c:pt>
                <c:pt idx="192">
                  <c:v>3.8738640000000002</c:v>
                </c:pt>
                <c:pt idx="193">
                  <c:v>3.9316187000000005</c:v>
                </c:pt>
                <c:pt idx="194">
                  <c:v>4.0273123000000002</c:v>
                </c:pt>
                <c:pt idx="195">
                  <c:v>4.1638286999999998</c:v>
                </c:pt>
                <c:pt idx="196">
                  <c:v>4.2358016000000003</c:v>
                </c:pt>
                <c:pt idx="197">
                  <c:v>4.3569149999999999</c:v>
                </c:pt>
                <c:pt idx="198">
                  <c:v>4.4756995000000002</c:v>
                </c:pt>
                <c:pt idx="199">
                  <c:v>4.5790096</c:v>
                </c:pt>
                <c:pt idx="200">
                  <c:v>4.6136305000000002</c:v>
                </c:pt>
                <c:pt idx="201">
                  <c:v>4.7213314999999998</c:v>
                </c:pt>
                <c:pt idx="202">
                  <c:v>4.7822583999999999</c:v>
                </c:pt>
                <c:pt idx="203">
                  <c:v>4.9078632000000004</c:v>
                </c:pt>
                <c:pt idx="204">
                  <c:v>5.0793841000000004</c:v>
                </c:pt>
                <c:pt idx="205">
                  <c:v>5.1206502</c:v>
                </c:pt>
                <c:pt idx="206">
                  <c:v>5.1942382</c:v>
                </c:pt>
                <c:pt idx="207">
                  <c:v>5.3360168000000003</c:v>
                </c:pt>
                <c:pt idx="208">
                  <c:v>5.4263221000000001</c:v>
                </c:pt>
                <c:pt idx="209">
                  <c:v>5.5667758000000003</c:v>
                </c:pt>
                <c:pt idx="210">
                  <c:v>5.685028</c:v>
                </c:pt>
                <c:pt idx="211">
                  <c:v>5.6885672000000005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1654792"/>
        <c:axId val="361655184"/>
      </c:scatterChart>
      <c:valAx>
        <c:axId val="361654792"/>
        <c:scaling>
          <c:orientation val="minMax"/>
          <c:max val="5495"/>
          <c:min val="546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ysClr val="windowText" lastClr="000000"/>
                    </a:solidFill>
                  </a:rPr>
                  <a:t>Energy (eV)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655184"/>
        <c:crossesAt val="-0.4"/>
        <c:crossBetween val="midCat"/>
        <c:majorUnit val="5"/>
      </c:valAx>
      <c:valAx>
        <c:axId val="361655184"/>
        <c:scaling>
          <c:orientation val="minMax"/>
          <c:max val="5.5"/>
          <c:min val="-0.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ysClr val="windowText" lastClr="000000"/>
                    </a:solidFill>
                  </a:rPr>
                  <a:t>Normalised Amplitude</a:t>
                </a:r>
              </a:p>
            </c:rich>
          </c:tx>
          <c:layout>
            <c:manualLayout>
              <c:xMode val="edge"/>
              <c:yMode val="edge"/>
              <c:x val="0"/>
              <c:y val="0.363845553373139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one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654792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13923669377392"/>
          <c:y val="2.5252525252525252E-2"/>
          <c:w val="0.81368873972720634"/>
          <c:h val="0.7597645748826852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Sheet2!$K$1</c:f>
              <c:strCache>
                <c:ptCount val="1"/>
              </c:strCache>
            </c:strRef>
          </c:tx>
          <c:spPr>
            <a:ln w="1905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Sheet2!$B$2:$B$353</c:f>
              <c:numCache>
                <c:formatCode>0.00E+00</c:formatCode>
                <c:ptCount val="352"/>
                <c:pt idx="0" formatCode="General">
                  <c:v>0</c:v>
                </c:pt>
                <c:pt idx="1">
                  <c:v>3.0679616E-2</c:v>
                </c:pt>
                <c:pt idx="2">
                  <c:v>6.1359232E-2</c:v>
                </c:pt>
                <c:pt idx="3">
                  <c:v>9.2038846999999993E-2</c:v>
                </c:pt>
                <c:pt idx="4" formatCode="General">
                  <c:v>0.12271846</c:v>
                </c:pt>
                <c:pt idx="5" formatCode="General">
                  <c:v>0.15339807999999999</c:v>
                </c:pt>
                <c:pt idx="6" formatCode="General">
                  <c:v>0.18407768999999999</c:v>
                </c:pt>
                <c:pt idx="7" formatCode="General">
                  <c:v>0.21475731000000001</c:v>
                </c:pt>
                <c:pt idx="8" formatCode="General">
                  <c:v>0.24543693</c:v>
                </c:pt>
                <c:pt idx="9" formatCode="General">
                  <c:v>0.27611654000000002</c:v>
                </c:pt>
                <c:pt idx="10" formatCode="General">
                  <c:v>0.30679615999999998</c:v>
                </c:pt>
                <c:pt idx="11" formatCode="General">
                  <c:v>0.33747577000000001</c:v>
                </c:pt>
                <c:pt idx="12" formatCode="General">
                  <c:v>0.36815539000000003</c:v>
                </c:pt>
                <c:pt idx="13" formatCode="General">
                  <c:v>0.398835</c:v>
                </c:pt>
                <c:pt idx="14" formatCode="General">
                  <c:v>0.42951462000000001</c:v>
                </c:pt>
                <c:pt idx="15" formatCode="General">
                  <c:v>0.46019423999999998</c:v>
                </c:pt>
                <c:pt idx="16" formatCode="General">
                  <c:v>0.49087385</c:v>
                </c:pt>
                <c:pt idx="17" formatCode="General">
                  <c:v>0.52155346999999996</c:v>
                </c:pt>
                <c:pt idx="18" formatCode="General">
                  <c:v>0.55223308000000004</c:v>
                </c:pt>
                <c:pt idx="19" formatCode="General">
                  <c:v>0.58291269999999995</c:v>
                </c:pt>
                <c:pt idx="20" formatCode="General">
                  <c:v>0.61359231999999997</c:v>
                </c:pt>
                <c:pt idx="21" formatCode="General">
                  <c:v>0.64427193000000005</c:v>
                </c:pt>
                <c:pt idx="22" formatCode="General">
                  <c:v>0.67495154999999996</c:v>
                </c:pt>
                <c:pt idx="23" formatCode="General">
                  <c:v>0.70563116000000004</c:v>
                </c:pt>
                <c:pt idx="24" formatCode="General">
                  <c:v>0.73631078000000005</c:v>
                </c:pt>
                <c:pt idx="25" formatCode="General">
                  <c:v>0.76699039000000002</c:v>
                </c:pt>
                <c:pt idx="26" formatCode="General">
                  <c:v>0.79767001000000004</c:v>
                </c:pt>
                <c:pt idx="27" formatCode="General">
                  <c:v>0.82834962999999995</c:v>
                </c:pt>
                <c:pt idx="28" formatCode="General">
                  <c:v>0.85902924000000003</c:v>
                </c:pt>
                <c:pt idx="29" formatCode="General">
                  <c:v>0.88970886000000005</c:v>
                </c:pt>
                <c:pt idx="30" formatCode="General">
                  <c:v>0.92038847000000001</c:v>
                </c:pt>
                <c:pt idx="31" formatCode="General">
                  <c:v>0.95106809000000003</c:v>
                </c:pt>
                <c:pt idx="32" formatCode="General">
                  <c:v>0.9817477</c:v>
                </c:pt>
                <c:pt idx="33" formatCode="General">
                  <c:v>1.0124272999999999</c:v>
                </c:pt>
                <c:pt idx="34" formatCode="General">
                  <c:v>1.0431068999999999</c:v>
                </c:pt>
                <c:pt idx="35" formatCode="General">
                  <c:v>1.0737866</c:v>
                </c:pt>
                <c:pt idx="36" formatCode="General">
                  <c:v>1.1044662000000001</c:v>
                </c:pt>
                <c:pt idx="37" formatCode="General">
                  <c:v>1.1351458000000001</c:v>
                </c:pt>
                <c:pt idx="38" formatCode="General">
                  <c:v>1.1658253999999999</c:v>
                </c:pt>
                <c:pt idx="39" formatCode="General">
                  <c:v>1.1965049999999999</c:v>
                </c:pt>
                <c:pt idx="40" formatCode="General">
                  <c:v>1.2271846</c:v>
                </c:pt>
                <c:pt idx="41" formatCode="General">
                  <c:v>1.2578642</c:v>
                </c:pt>
                <c:pt idx="42" formatCode="General">
                  <c:v>1.2885439000000001</c:v>
                </c:pt>
                <c:pt idx="43" formatCode="General">
                  <c:v>1.3192235000000001</c:v>
                </c:pt>
                <c:pt idx="44" formatCode="General">
                  <c:v>1.3499030999999999</c:v>
                </c:pt>
                <c:pt idx="45" formatCode="General">
                  <c:v>1.3805826999999999</c:v>
                </c:pt>
                <c:pt idx="46" formatCode="General">
                  <c:v>1.4112623</c:v>
                </c:pt>
                <c:pt idx="47" formatCode="General">
                  <c:v>1.4419419</c:v>
                </c:pt>
                <c:pt idx="48" formatCode="General">
                  <c:v>1.4726216000000001</c:v>
                </c:pt>
                <c:pt idx="49" formatCode="General">
                  <c:v>1.5033011999999999</c:v>
                </c:pt>
                <c:pt idx="50" formatCode="General">
                  <c:v>1.5339807999999999</c:v>
                </c:pt>
                <c:pt idx="51" formatCode="General">
                  <c:v>1.5646604</c:v>
                </c:pt>
                <c:pt idx="52" formatCode="General">
                  <c:v>1.59534</c:v>
                </c:pt>
                <c:pt idx="53" formatCode="General">
                  <c:v>1.6260196</c:v>
                </c:pt>
                <c:pt idx="54" formatCode="General">
                  <c:v>1.6566993000000001</c:v>
                </c:pt>
                <c:pt idx="55" formatCode="General">
                  <c:v>1.6873788999999999</c:v>
                </c:pt>
                <c:pt idx="56" formatCode="General">
                  <c:v>1.7180584999999999</c:v>
                </c:pt>
                <c:pt idx="57" formatCode="General">
                  <c:v>1.7487381</c:v>
                </c:pt>
                <c:pt idx="58" formatCode="General">
                  <c:v>1.7794177</c:v>
                </c:pt>
                <c:pt idx="59" formatCode="General">
                  <c:v>1.8100973</c:v>
                </c:pt>
                <c:pt idx="60" formatCode="General">
                  <c:v>1.8407769</c:v>
                </c:pt>
                <c:pt idx="61" formatCode="General">
                  <c:v>1.8714565999999999</c:v>
                </c:pt>
                <c:pt idx="62" formatCode="General">
                  <c:v>1.9021361999999999</c:v>
                </c:pt>
                <c:pt idx="63" formatCode="General">
                  <c:v>1.9328158</c:v>
                </c:pt>
                <c:pt idx="64" formatCode="General">
                  <c:v>1.9634954</c:v>
                </c:pt>
                <c:pt idx="65" formatCode="General">
                  <c:v>1.994175</c:v>
                </c:pt>
                <c:pt idx="66" formatCode="General">
                  <c:v>2.0248545999999998</c:v>
                </c:pt>
                <c:pt idx="67" formatCode="General">
                  <c:v>2.0555343000000001</c:v>
                </c:pt>
                <c:pt idx="68" formatCode="General">
                  <c:v>2.0862139000000002</c:v>
                </c:pt>
                <c:pt idx="69" formatCode="General">
                  <c:v>2.1168935000000002</c:v>
                </c:pt>
                <c:pt idx="70" formatCode="General">
                  <c:v>2.1475730999999998</c:v>
                </c:pt>
                <c:pt idx="71" formatCode="General">
                  <c:v>2.1782526999999998</c:v>
                </c:pt>
                <c:pt idx="72" formatCode="General">
                  <c:v>2.2089322999999998</c:v>
                </c:pt>
                <c:pt idx="73" formatCode="General">
                  <c:v>2.2396120000000002</c:v>
                </c:pt>
                <c:pt idx="74" formatCode="General">
                  <c:v>2.2702916000000002</c:v>
                </c:pt>
                <c:pt idx="75" formatCode="General">
                  <c:v>2.3009712000000002</c:v>
                </c:pt>
                <c:pt idx="76" formatCode="General">
                  <c:v>2.3316507999999998</c:v>
                </c:pt>
                <c:pt idx="77" formatCode="General">
                  <c:v>2.3623303999999998</c:v>
                </c:pt>
                <c:pt idx="78" formatCode="General">
                  <c:v>2.3930099999999999</c:v>
                </c:pt>
                <c:pt idx="79" formatCode="General">
                  <c:v>2.4236895999999999</c:v>
                </c:pt>
                <c:pt idx="80" formatCode="General">
                  <c:v>2.4543693000000002</c:v>
                </c:pt>
                <c:pt idx="81" formatCode="General">
                  <c:v>2.4850488999999998</c:v>
                </c:pt>
                <c:pt idx="82" formatCode="General">
                  <c:v>2.5157284999999998</c:v>
                </c:pt>
                <c:pt idx="83" formatCode="General">
                  <c:v>2.5464080999999998</c:v>
                </c:pt>
                <c:pt idx="84" formatCode="General">
                  <c:v>2.5770876999999999</c:v>
                </c:pt>
                <c:pt idx="85" formatCode="General">
                  <c:v>2.6077672999999999</c:v>
                </c:pt>
                <c:pt idx="86" formatCode="General">
                  <c:v>2.6384470000000002</c:v>
                </c:pt>
                <c:pt idx="87" formatCode="General">
                  <c:v>2.6691265999999998</c:v>
                </c:pt>
                <c:pt idx="88" formatCode="General">
                  <c:v>2.6998061999999998</c:v>
                </c:pt>
                <c:pt idx="89" formatCode="General">
                  <c:v>2.7304857999999999</c:v>
                </c:pt>
                <c:pt idx="90" formatCode="General">
                  <c:v>2.7611653999999999</c:v>
                </c:pt>
                <c:pt idx="91" formatCode="General">
                  <c:v>2.7918449999999999</c:v>
                </c:pt>
                <c:pt idx="92" formatCode="General">
                  <c:v>2.8225245999999999</c:v>
                </c:pt>
                <c:pt idx="93" formatCode="General">
                  <c:v>2.8532042999999998</c:v>
                </c:pt>
                <c:pt idx="94" formatCode="General">
                  <c:v>2.8838838999999998</c:v>
                </c:pt>
                <c:pt idx="95" formatCode="General">
                  <c:v>2.9145634999999999</c:v>
                </c:pt>
                <c:pt idx="96" formatCode="General">
                  <c:v>2.9452430999999999</c:v>
                </c:pt>
                <c:pt idx="97" formatCode="General">
                  <c:v>2.9759226999999999</c:v>
                </c:pt>
                <c:pt idx="98" formatCode="General">
                  <c:v>3.0066022999999999</c:v>
                </c:pt>
                <c:pt idx="99" formatCode="General">
                  <c:v>3.0372819999999998</c:v>
                </c:pt>
                <c:pt idx="100" formatCode="General">
                  <c:v>3.0679615999999998</c:v>
                </c:pt>
                <c:pt idx="101" formatCode="General">
                  <c:v>3.0986411999999999</c:v>
                </c:pt>
                <c:pt idx="102" formatCode="General">
                  <c:v>3.1293207999999999</c:v>
                </c:pt>
                <c:pt idx="103" formatCode="General">
                  <c:v>3.1600003999999999</c:v>
                </c:pt>
                <c:pt idx="104" formatCode="General">
                  <c:v>3.19068</c:v>
                </c:pt>
                <c:pt idx="105" formatCode="General">
                  <c:v>3.2213596999999998</c:v>
                </c:pt>
                <c:pt idx="106" formatCode="General">
                  <c:v>3.2520392999999999</c:v>
                </c:pt>
                <c:pt idx="107" formatCode="General">
                  <c:v>3.2827188999999999</c:v>
                </c:pt>
                <c:pt idx="108" formatCode="General">
                  <c:v>3.3133984999999999</c:v>
                </c:pt>
                <c:pt idx="109" formatCode="General">
                  <c:v>3.3440780999999999</c:v>
                </c:pt>
                <c:pt idx="110" formatCode="General">
                  <c:v>3.3747577</c:v>
                </c:pt>
                <c:pt idx="111" formatCode="General">
                  <c:v>3.4054373</c:v>
                </c:pt>
                <c:pt idx="112" formatCode="General">
                  <c:v>3.4361169999999999</c:v>
                </c:pt>
                <c:pt idx="113" formatCode="General">
                  <c:v>3.4667965999999999</c:v>
                </c:pt>
                <c:pt idx="114" formatCode="General">
                  <c:v>3.4974761999999999</c:v>
                </c:pt>
                <c:pt idx="115" formatCode="General">
                  <c:v>3.5281558</c:v>
                </c:pt>
                <c:pt idx="116" formatCode="General">
                  <c:v>3.5588354</c:v>
                </c:pt>
                <c:pt idx="117" formatCode="General">
                  <c:v>3.589515</c:v>
                </c:pt>
                <c:pt idx="118" formatCode="General">
                  <c:v>3.6201946999999999</c:v>
                </c:pt>
                <c:pt idx="119" formatCode="General">
                  <c:v>3.6508742999999999</c:v>
                </c:pt>
                <c:pt idx="120" formatCode="General">
                  <c:v>3.6815538999999999</c:v>
                </c:pt>
                <c:pt idx="121" formatCode="General">
                  <c:v>3.7122335</c:v>
                </c:pt>
                <c:pt idx="122" formatCode="General">
                  <c:v>3.7429131</c:v>
                </c:pt>
                <c:pt idx="123" formatCode="General">
                  <c:v>3.7735927</c:v>
                </c:pt>
                <c:pt idx="124" formatCode="General">
                  <c:v>3.8042723999999999</c:v>
                </c:pt>
                <c:pt idx="125" formatCode="General">
                  <c:v>3.8349519999999999</c:v>
                </c:pt>
                <c:pt idx="126" formatCode="General">
                  <c:v>3.8656315999999999</c:v>
                </c:pt>
                <c:pt idx="127" formatCode="General">
                  <c:v>3.8963112</c:v>
                </c:pt>
                <c:pt idx="128" formatCode="General">
                  <c:v>3.9269908</c:v>
                </c:pt>
                <c:pt idx="129" formatCode="General">
                  <c:v>3.9576704</c:v>
                </c:pt>
                <c:pt idx="130" formatCode="General">
                  <c:v>3.9883500000000001</c:v>
                </c:pt>
                <c:pt idx="131" formatCode="General">
                  <c:v>4.0190296999999999</c:v>
                </c:pt>
                <c:pt idx="132" formatCode="General">
                  <c:v>4.0497093</c:v>
                </c:pt>
                <c:pt idx="133" formatCode="General">
                  <c:v>4.0803889</c:v>
                </c:pt>
                <c:pt idx="134" formatCode="General">
                  <c:v>4.1110685</c:v>
                </c:pt>
                <c:pt idx="135" formatCode="General">
                  <c:v>4.1417481</c:v>
                </c:pt>
                <c:pt idx="136" formatCode="General">
                  <c:v>4.1724277000000001</c:v>
                </c:pt>
                <c:pt idx="137" formatCode="General">
                  <c:v>4.2031074000000004</c:v>
                </c:pt>
                <c:pt idx="138" formatCode="General">
                  <c:v>4.2337870000000004</c:v>
                </c:pt>
                <c:pt idx="139" formatCode="General">
                  <c:v>4.2644666000000004</c:v>
                </c:pt>
                <c:pt idx="140" formatCode="General">
                  <c:v>4.2951461999999996</c:v>
                </c:pt>
                <c:pt idx="141" formatCode="General">
                  <c:v>4.3258257999999996</c:v>
                </c:pt>
                <c:pt idx="142" formatCode="General">
                  <c:v>4.3565053999999996</c:v>
                </c:pt>
                <c:pt idx="143" formatCode="General">
                  <c:v>4.3871850999999999</c:v>
                </c:pt>
                <c:pt idx="144" formatCode="General">
                  <c:v>4.4178647</c:v>
                </c:pt>
                <c:pt idx="145" formatCode="General">
                  <c:v>4.4485443</c:v>
                </c:pt>
                <c:pt idx="146" formatCode="General">
                  <c:v>4.4792239</c:v>
                </c:pt>
                <c:pt idx="147" formatCode="General">
                  <c:v>4.5099035000000001</c:v>
                </c:pt>
                <c:pt idx="148" formatCode="General">
                  <c:v>4.5405831000000001</c:v>
                </c:pt>
                <c:pt idx="149" formatCode="General">
                  <c:v>4.5712627000000001</c:v>
                </c:pt>
                <c:pt idx="150" formatCode="General">
                  <c:v>4.6019424000000004</c:v>
                </c:pt>
                <c:pt idx="151" formatCode="General">
                  <c:v>4.6326219999999996</c:v>
                </c:pt>
                <c:pt idx="152" formatCode="General">
                  <c:v>4.6633015999999996</c:v>
                </c:pt>
                <c:pt idx="153" formatCode="General">
                  <c:v>4.6939811999999996</c:v>
                </c:pt>
                <c:pt idx="154" formatCode="General">
                  <c:v>4.7246607999999997</c:v>
                </c:pt>
                <c:pt idx="155" formatCode="General">
                  <c:v>4.7553403999999997</c:v>
                </c:pt>
                <c:pt idx="156" formatCode="General">
                  <c:v>4.7860201</c:v>
                </c:pt>
                <c:pt idx="157" formatCode="General">
                  <c:v>4.8166997</c:v>
                </c:pt>
                <c:pt idx="158" formatCode="General">
                  <c:v>4.8473793000000001</c:v>
                </c:pt>
                <c:pt idx="159" formatCode="General">
                  <c:v>4.8780589000000001</c:v>
                </c:pt>
                <c:pt idx="160" formatCode="General">
                  <c:v>4.9087385000000001</c:v>
                </c:pt>
                <c:pt idx="161" formatCode="General">
                  <c:v>4.9394181000000001</c:v>
                </c:pt>
                <c:pt idx="162" formatCode="General">
                  <c:v>4.9700977999999996</c:v>
                </c:pt>
                <c:pt idx="163" formatCode="General">
                  <c:v>5.0007773999999996</c:v>
                </c:pt>
                <c:pt idx="164" formatCode="General">
                  <c:v>5.0314569999999996</c:v>
                </c:pt>
                <c:pt idx="165" formatCode="General">
                  <c:v>5.0621365999999997</c:v>
                </c:pt>
                <c:pt idx="166" formatCode="General">
                  <c:v>5.0928161999999997</c:v>
                </c:pt>
                <c:pt idx="167" formatCode="General">
                  <c:v>5.1234957999999997</c:v>
                </c:pt>
                <c:pt idx="168" formatCode="General">
                  <c:v>5.1541753999999997</c:v>
                </c:pt>
                <c:pt idx="169" formatCode="General">
                  <c:v>5.1848551</c:v>
                </c:pt>
                <c:pt idx="170" formatCode="General">
                  <c:v>5.2155347000000001</c:v>
                </c:pt>
                <c:pt idx="171" formatCode="General">
                  <c:v>5.2462143000000001</c:v>
                </c:pt>
                <c:pt idx="172" formatCode="General">
                  <c:v>5.2768939000000001</c:v>
                </c:pt>
                <c:pt idx="173" formatCode="General">
                  <c:v>5.3075735000000002</c:v>
                </c:pt>
                <c:pt idx="174" formatCode="General">
                  <c:v>5.3382531000000002</c:v>
                </c:pt>
                <c:pt idx="175" formatCode="General">
                  <c:v>5.3689327999999996</c:v>
                </c:pt>
                <c:pt idx="176" formatCode="General">
                  <c:v>5.3996123999999996</c:v>
                </c:pt>
                <c:pt idx="177" formatCode="General">
                  <c:v>5.4302919999999997</c:v>
                </c:pt>
                <c:pt idx="178" formatCode="General">
                  <c:v>5.4609715999999997</c:v>
                </c:pt>
                <c:pt idx="179" formatCode="General">
                  <c:v>5.4916511999999997</c:v>
                </c:pt>
                <c:pt idx="180" formatCode="General">
                  <c:v>5.5223307999999998</c:v>
                </c:pt>
                <c:pt idx="181" formatCode="General">
                  <c:v>5.5530105000000001</c:v>
                </c:pt>
                <c:pt idx="182" formatCode="General">
                  <c:v>5.5836901000000001</c:v>
                </c:pt>
                <c:pt idx="183" formatCode="General">
                  <c:v>5.6143697000000001</c:v>
                </c:pt>
                <c:pt idx="184" formatCode="General">
                  <c:v>5.6450493000000002</c:v>
                </c:pt>
                <c:pt idx="185" formatCode="General">
                  <c:v>5.6757289000000002</c:v>
                </c:pt>
                <c:pt idx="186" formatCode="General">
                  <c:v>5.7064085000000002</c:v>
                </c:pt>
                <c:pt idx="187" formatCode="General">
                  <c:v>5.7370881000000002</c:v>
                </c:pt>
                <c:pt idx="188" formatCode="General">
                  <c:v>5.7677677999999997</c:v>
                </c:pt>
                <c:pt idx="189" formatCode="General">
                  <c:v>5.7984473999999997</c:v>
                </c:pt>
                <c:pt idx="190" formatCode="General">
                  <c:v>5.8291269999999997</c:v>
                </c:pt>
                <c:pt idx="191" formatCode="General">
                  <c:v>5.8598065999999998</c:v>
                </c:pt>
                <c:pt idx="192" formatCode="General">
                  <c:v>5.8904861999999998</c:v>
                </c:pt>
                <c:pt idx="193" formatCode="General">
                  <c:v>5.9211657999999998</c:v>
                </c:pt>
                <c:pt idx="194" formatCode="General">
                  <c:v>5.9518455000000001</c:v>
                </c:pt>
                <c:pt idx="195" formatCode="General">
                  <c:v>5.9825251000000002</c:v>
                </c:pt>
                <c:pt idx="196" formatCode="General">
                  <c:v>6.0132047000000002</c:v>
                </c:pt>
                <c:pt idx="197" formatCode="General">
                  <c:v>6.0438843000000002</c:v>
                </c:pt>
                <c:pt idx="198" formatCode="General">
                  <c:v>6.0745639000000002</c:v>
                </c:pt>
                <c:pt idx="199" formatCode="General">
                  <c:v>6.1052435000000003</c:v>
                </c:pt>
                <c:pt idx="200" formatCode="General">
                  <c:v>6.1359231999999997</c:v>
                </c:pt>
                <c:pt idx="201" formatCode="General">
                  <c:v>6.1666027999999997</c:v>
                </c:pt>
                <c:pt idx="202" formatCode="General">
                  <c:v>6.1972823999999997</c:v>
                </c:pt>
                <c:pt idx="203" formatCode="General">
                  <c:v>6.2279619999999998</c:v>
                </c:pt>
                <c:pt idx="204" formatCode="General">
                  <c:v>6.2586415999999998</c:v>
                </c:pt>
                <c:pt idx="205" formatCode="General">
                  <c:v>6.2893211999999998</c:v>
                </c:pt>
                <c:pt idx="206" formatCode="General">
                  <c:v>6.3200007999999999</c:v>
                </c:pt>
                <c:pt idx="207" formatCode="General">
                  <c:v>6.3506805000000002</c:v>
                </c:pt>
                <c:pt idx="208" formatCode="General">
                  <c:v>6.3813601000000002</c:v>
                </c:pt>
                <c:pt idx="209" formatCode="General">
                  <c:v>6.4120397000000002</c:v>
                </c:pt>
                <c:pt idx="210" formatCode="General">
                  <c:v>6.4427193000000003</c:v>
                </c:pt>
                <c:pt idx="211" formatCode="General">
                  <c:v>6.4733989000000003</c:v>
                </c:pt>
                <c:pt idx="212" formatCode="General">
                  <c:v>6.5040785000000003</c:v>
                </c:pt>
                <c:pt idx="213" formatCode="General">
                  <c:v>6.5347581999999997</c:v>
                </c:pt>
                <c:pt idx="214" formatCode="General">
                  <c:v>6.5654377999999998</c:v>
                </c:pt>
                <c:pt idx="215" formatCode="General">
                  <c:v>6.5961173999999998</c:v>
                </c:pt>
                <c:pt idx="216" formatCode="General">
                  <c:v>6.6267969999999998</c:v>
                </c:pt>
                <c:pt idx="217" formatCode="General">
                  <c:v>6.6574765999999999</c:v>
                </c:pt>
                <c:pt idx="218" formatCode="General">
                  <c:v>6.6881561999999999</c:v>
                </c:pt>
                <c:pt idx="219" formatCode="General">
                  <c:v>6.7188359000000002</c:v>
                </c:pt>
                <c:pt idx="220" formatCode="General">
                  <c:v>6.7495155000000002</c:v>
                </c:pt>
                <c:pt idx="221" formatCode="General">
                  <c:v>6.7801951000000003</c:v>
                </c:pt>
                <c:pt idx="222" formatCode="General">
                  <c:v>6.8108747000000003</c:v>
                </c:pt>
                <c:pt idx="223" formatCode="General">
                  <c:v>6.8415543000000003</c:v>
                </c:pt>
                <c:pt idx="224" formatCode="General">
                  <c:v>6.8722339000000003</c:v>
                </c:pt>
                <c:pt idx="225" formatCode="General">
                  <c:v>6.9029135000000004</c:v>
                </c:pt>
                <c:pt idx="226" formatCode="General">
                  <c:v>6.9335931999999998</c:v>
                </c:pt>
                <c:pt idx="227" formatCode="General">
                  <c:v>6.9642727999999998</c:v>
                </c:pt>
                <c:pt idx="228" formatCode="General">
                  <c:v>6.9949523999999998</c:v>
                </c:pt>
                <c:pt idx="229" formatCode="General">
                  <c:v>7.0256319999999999</c:v>
                </c:pt>
                <c:pt idx="230" formatCode="General">
                  <c:v>7.0563115999999999</c:v>
                </c:pt>
                <c:pt idx="231" formatCode="General">
                  <c:v>7.0869911999999999</c:v>
                </c:pt>
                <c:pt idx="232" formatCode="General">
                  <c:v>7.1176709000000002</c:v>
                </c:pt>
                <c:pt idx="233" formatCode="General">
                  <c:v>7.1483505000000003</c:v>
                </c:pt>
                <c:pt idx="234" formatCode="General">
                  <c:v>7.1790301000000003</c:v>
                </c:pt>
                <c:pt idx="235" formatCode="General">
                  <c:v>7.2097097000000003</c:v>
                </c:pt>
                <c:pt idx="236" formatCode="General">
                  <c:v>7.2403893000000004</c:v>
                </c:pt>
                <c:pt idx="237" formatCode="General">
                  <c:v>7.2710689000000004</c:v>
                </c:pt>
                <c:pt idx="238" formatCode="General">
                  <c:v>7.3017485999999998</c:v>
                </c:pt>
                <c:pt idx="239" formatCode="General">
                  <c:v>7.3324281999999998</c:v>
                </c:pt>
                <c:pt idx="240" formatCode="General">
                  <c:v>7.3631077999999999</c:v>
                </c:pt>
                <c:pt idx="241" formatCode="General">
                  <c:v>7.3937873999999999</c:v>
                </c:pt>
                <c:pt idx="242" formatCode="General">
                  <c:v>7.4244669999999999</c:v>
                </c:pt>
                <c:pt idx="243" formatCode="General">
                  <c:v>7.4551466</c:v>
                </c:pt>
                <c:pt idx="244" formatCode="General">
                  <c:v>7.4858262</c:v>
                </c:pt>
                <c:pt idx="245" formatCode="General">
                  <c:v>7.5165059000000003</c:v>
                </c:pt>
                <c:pt idx="246" formatCode="General">
                  <c:v>7.5471855000000003</c:v>
                </c:pt>
                <c:pt idx="247" formatCode="General">
                  <c:v>7.5778651000000004</c:v>
                </c:pt>
                <c:pt idx="248" formatCode="General">
                  <c:v>7.6085447000000004</c:v>
                </c:pt>
                <c:pt idx="249" formatCode="General">
                  <c:v>7.6392243000000004</c:v>
                </c:pt>
                <c:pt idx="250" formatCode="General">
                  <c:v>7.6699039000000004</c:v>
                </c:pt>
                <c:pt idx="251" formatCode="General">
                  <c:v>7.7005835999999999</c:v>
                </c:pt>
                <c:pt idx="252" formatCode="General">
                  <c:v>7.7312631999999999</c:v>
                </c:pt>
                <c:pt idx="253" formatCode="General">
                  <c:v>7.7619427999999999</c:v>
                </c:pt>
                <c:pt idx="254" formatCode="General">
                  <c:v>7.7926223999999999</c:v>
                </c:pt>
                <c:pt idx="255" formatCode="General">
                  <c:v>7.823302</c:v>
                </c:pt>
                <c:pt idx="256" formatCode="General">
                  <c:v>7.8539816</c:v>
                </c:pt>
                <c:pt idx="257" formatCode="General">
                  <c:v>7.8846612</c:v>
                </c:pt>
                <c:pt idx="258" formatCode="General">
                  <c:v>7.9153409000000003</c:v>
                </c:pt>
                <c:pt idx="259" formatCode="General">
                  <c:v>7.9460205000000004</c:v>
                </c:pt>
                <c:pt idx="260" formatCode="General">
                  <c:v>7.9767001000000004</c:v>
                </c:pt>
                <c:pt idx="261" formatCode="General">
                  <c:v>8.0073796999999995</c:v>
                </c:pt>
                <c:pt idx="262" formatCode="General">
                  <c:v>8.0380593000000005</c:v>
                </c:pt>
                <c:pt idx="263" formatCode="General">
                  <c:v>8.0687388999999996</c:v>
                </c:pt>
                <c:pt idx="264" formatCode="General">
                  <c:v>8.0994185999999999</c:v>
                </c:pt>
                <c:pt idx="265" formatCode="General">
                  <c:v>8.1300982000000008</c:v>
                </c:pt>
                <c:pt idx="266" formatCode="General">
                  <c:v>8.1607778</c:v>
                </c:pt>
                <c:pt idx="267" formatCode="General">
                  <c:v>8.1914574000000009</c:v>
                </c:pt>
                <c:pt idx="268" formatCode="General">
                  <c:v>8.222137</c:v>
                </c:pt>
                <c:pt idx="269" formatCode="General">
                  <c:v>8.2528165999999992</c:v>
                </c:pt>
                <c:pt idx="270" formatCode="General">
                  <c:v>8.2834962999999995</c:v>
                </c:pt>
                <c:pt idx="271" formatCode="General">
                  <c:v>8.3141759000000004</c:v>
                </c:pt>
                <c:pt idx="272" formatCode="General">
                  <c:v>8.3448554999999995</c:v>
                </c:pt>
                <c:pt idx="273" formatCode="General">
                  <c:v>8.3755351000000005</c:v>
                </c:pt>
                <c:pt idx="274" formatCode="General">
                  <c:v>8.4062146999999996</c:v>
                </c:pt>
                <c:pt idx="275" formatCode="General">
                  <c:v>8.4368943000000005</c:v>
                </c:pt>
                <c:pt idx="276" formatCode="General">
                  <c:v>8.4675738999999997</c:v>
                </c:pt>
                <c:pt idx="277" formatCode="General">
                  <c:v>8.4982536</c:v>
                </c:pt>
                <c:pt idx="278" formatCode="General">
                  <c:v>8.5289332000000009</c:v>
                </c:pt>
                <c:pt idx="279" formatCode="General">
                  <c:v>8.5596128</c:v>
                </c:pt>
                <c:pt idx="280" formatCode="General">
                  <c:v>8.5902923999999992</c:v>
                </c:pt>
                <c:pt idx="281" formatCode="General">
                  <c:v>8.6209720000000001</c:v>
                </c:pt>
                <c:pt idx="282" formatCode="General">
                  <c:v>8.6516515999999992</c:v>
                </c:pt>
                <c:pt idx="283" formatCode="General">
                  <c:v>8.6823312999999995</c:v>
                </c:pt>
                <c:pt idx="284" formatCode="General">
                  <c:v>8.7130109000000004</c:v>
                </c:pt>
                <c:pt idx="285" formatCode="General">
                  <c:v>8.7436904999999996</c:v>
                </c:pt>
                <c:pt idx="286" formatCode="General">
                  <c:v>8.7743701000000005</c:v>
                </c:pt>
                <c:pt idx="287" formatCode="General">
                  <c:v>8.8050496999999996</c:v>
                </c:pt>
                <c:pt idx="288" formatCode="General">
                  <c:v>8.8357293000000006</c:v>
                </c:pt>
                <c:pt idx="289" formatCode="General">
                  <c:v>8.8664090000000009</c:v>
                </c:pt>
                <c:pt idx="290" formatCode="General">
                  <c:v>8.8970886</c:v>
                </c:pt>
                <c:pt idx="291" formatCode="General">
                  <c:v>8.9277681999999992</c:v>
                </c:pt>
                <c:pt idx="292" formatCode="General">
                  <c:v>8.9584478000000001</c:v>
                </c:pt>
                <c:pt idx="293" formatCode="General">
                  <c:v>8.9891273999999992</c:v>
                </c:pt>
                <c:pt idx="294" formatCode="General">
                  <c:v>9.0198070000000001</c:v>
                </c:pt>
                <c:pt idx="295" formatCode="General">
                  <c:v>9.0504865999999993</c:v>
                </c:pt>
                <c:pt idx="296" formatCode="General">
                  <c:v>9.0811662999999996</c:v>
                </c:pt>
                <c:pt idx="297" formatCode="General">
                  <c:v>9.1118459000000005</c:v>
                </c:pt>
                <c:pt idx="298" formatCode="General">
                  <c:v>9.1425254999999996</c:v>
                </c:pt>
                <c:pt idx="299" formatCode="General">
                  <c:v>9.1732051000000006</c:v>
                </c:pt>
                <c:pt idx="300" formatCode="General">
                  <c:v>9.2038846999999997</c:v>
                </c:pt>
                <c:pt idx="301" formatCode="General">
                  <c:v>9.2345643000000006</c:v>
                </c:pt>
                <c:pt idx="302" formatCode="General">
                  <c:v>9.2652439999999991</c:v>
                </c:pt>
                <c:pt idx="303" formatCode="General">
                  <c:v>9.2959236000000001</c:v>
                </c:pt>
                <c:pt idx="304" formatCode="General">
                  <c:v>9.3266031999999992</c:v>
                </c:pt>
                <c:pt idx="305" formatCode="General">
                  <c:v>9.3572828000000001</c:v>
                </c:pt>
                <c:pt idx="306" formatCode="General">
                  <c:v>9.3879623999999993</c:v>
                </c:pt>
                <c:pt idx="307" formatCode="General">
                  <c:v>9.4186420000000002</c:v>
                </c:pt>
                <c:pt idx="308" formatCode="General">
                  <c:v>9.4493217000000005</c:v>
                </c:pt>
                <c:pt idx="309" formatCode="General">
                  <c:v>9.4800012999999996</c:v>
                </c:pt>
                <c:pt idx="310" formatCode="General">
                  <c:v>9.5106809000000005</c:v>
                </c:pt>
                <c:pt idx="311" formatCode="General">
                  <c:v>9.5413604999999997</c:v>
                </c:pt>
                <c:pt idx="312" formatCode="General">
                  <c:v>9.5720401000000006</c:v>
                </c:pt>
                <c:pt idx="313" formatCode="General">
                  <c:v>9.6027196999999997</c:v>
                </c:pt>
                <c:pt idx="314" formatCode="General">
                  <c:v>9.6333993000000007</c:v>
                </c:pt>
                <c:pt idx="315" formatCode="General">
                  <c:v>9.6640789999999992</c:v>
                </c:pt>
                <c:pt idx="316" formatCode="General">
                  <c:v>9.6947586000000001</c:v>
                </c:pt>
                <c:pt idx="317" formatCode="General">
                  <c:v>9.7254381999999993</c:v>
                </c:pt>
                <c:pt idx="318" formatCode="General">
                  <c:v>9.7561178000000002</c:v>
                </c:pt>
                <c:pt idx="319" formatCode="General">
                  <c:v>9.7867973999999993</c:v>
                </c:pt>
                <c:pt idx="320" formatCode="General">
                  <c:v>9.8174770000000002</c:v>
                </c:pt>
                <c:pt idx="321" formatCode="General">
                  <c:v>9.8481567000000005</c:v>
                </c:pt>
                <c:pt idx="322" formatCode="General">
                  <c:v>9.8788362999999997</c:v>
                </c:pt>
                <c:pt idx="323" formatCode="General">
                  <c:v>9.9095159000000006</c:v>
                </c:pt>
                <c:pt idx="324" formatCode="General">
                  <c:v>9.9401954999999997</c:v>
                </c:pt>
                <c:pt idx="325" formatCode="General">
                  <c:v>9.9708751000000007</c:v>
                </c:pt>
              </c:numCache>
            </c:numRef>
          </c:xVal>
          <c:yVal>
            <c:numRef>
              <c:f>Sheet2!$Q$2:$Q$353</c:f>
              <c:numCache>
                <c:formatCode>General</c:formatCode>
                <c:ptCount val="352"/>
                <c:pt idx="0">
                  <c:v>2.6816985799999999</c:v>
                </c:pt>
                <c:pt idx="1">
                  <c:v>2.6823071499999998</c:v>
                </c:pt>
                <c:pt idx="2">
                  <c:v>2.6838512899999998</c:v>
                </c:pt>
                <c:pt idx="3">
                  <c:v>2.6855149599999999</c:v>
                </c:pt>
                <c:pt idx="4">
                  <c:v>2.6860270800000001</c:v>
                </c:pt>
                <c:pt idx="5">
                  <c:v>2.6837754499999997</c:v>
                </c:pt>
                <c:pt idx="6">
                  <c:v>2.67693848</c:v>
                </c:pt>
                <c:pt idx="7">
                  <c:v>2.6636263200000001</c:v>
                </c:pt>
                <c:pt idx="8">
                  <c:v>2.64203754</c:v>
                </c:pt>
                <c:pt idx="9">
                  <c:v>2.6106594400000001</c:v>
                </c:pt>
                <c:pt idx="10">
                  <c:v>2.5685803099999998</c:v>
                </c:pt>
                <c:pt idx="11">
                  <c:v>2.5160757</c:v>
                </c:pt>
                <c:pt idx="12">
                  <c:v>2.4558676999999998</c:v>
                </c:pt>
                <c:pt idx="13">
                  <c:v>2.3959697800000002</c:v>
                </c:pt>
                <c:pt idx="14">
                  <c:v>2.3550326899999998</c:v>
                </c:pt>
                <c:pt idx="15">
                  <c:v>2.3637499000000002</c:v>
                </c:pt>
                <c:pt idx="16">
                  <c:v>2.4429935299999999</c:v>
                </c:pt>
                <c:pt idx="17">
                  <c:v>2.58488154</c:v>
                </c:pt>
                <c:pt idx="18">
                  <c:v>2.7726704399999997</c:v>
                </c:pt>
                <c:pt idx="19">
                  <c:v>2.99504452</c:v>
                </c:pt>
                <c:pt idx="20">
                  <c:v>3.2453725000000002</c:v>
                </c:pt>
                <c:pt idx="21">
                  <c:v>3.5191920999999997</c:v>
                </c:pt>
                <c:pt idx="22">
                  <c:v>3.8128418000000002</c:v>
                </c:pt>
                <c:pt idx="23">
                  <c:v>4.1228397000000001</c:v>
                </c:pt>
                <c:pt idx="24">
                  <c:v>4.4456120000000006</c:v>
                </c:pt>
                <c:pt idx="25">
                  <c:v>4.7773833999999997</c:v>
                </c:pt>
                <c:pt idx="26">
                  <c:v>5.1141488000000006</c:v>
                </c:pt>
                <c:pt idx="27">
                  <c:v>5.4516879999999999</c:v>
                </c:pt>
                <c:pt idx="28">
                  <c:v>5.7856081000000001</c:v>
                </c:pt>
                <c:pt idx="29">
                  <c:v>6.1114014000000001</c:v>
                </c:pt>
                <c:pt idx="30">
                  <c:v>6.4245146999999996</c:v>
                </c:pt>
                <c:pt idx="31">
                  <c:v>6.7204253999999999</c:v>
                </c:pt>
                <c:pt idx="32">
                  <c:v>6.9947214999999998</c:v>
                </c:pt>
                <c:pt idx="33">
                  <c:v>7.2431833000000001</c:v>
                </c:pt>
                <c:pt idx="34">
                  <c:v>7.4618630000000001</c:v>
                </c:pt>
                <c:pt idx="35">
                  <c:v>7.6471628999999997</c:v>
                </c:pt>
                <c:pt idx="36">
                  <c:v>7.7959068</c:v>
                </c:pt>
                <c:pt idx="37">
                  <c:v>7.9054061999999998</c:v>
                </c:pt>
                <c:pt idx="38">
                  <c:v>7.9735170999999996</c:v>
                </c:pt>
                <c:pt idx="39">
                  <c:v>7.9986873000000003</c:v>
                </c:pt>
                <c:pt idx="40">
                  <c:v>7.9799939000000002</c:v>
                </c:pt>
                <c:pt idx="41">
                  <c:v>7.9171677000000003</c:v>
                </c:pt>
                <c:pt idx="42">
                  <c:v>7.8106061000000002</c:v>
                </c:pt>
                <c:pt idx="43">
                  <c:v>7.6613737000000004</c:v>
                </c:pt>
                <c:pt idx="44">
                  <c:v>7.4711895999999998</c:v>
                </c:pt>
                <c:pt idx="45">
                  <c:v>7.2424030000000004</c:v>
                </c:pt>
                <c:pt idx="46">
                  <c:v>6.9779567</c:v>
                </c:pt>
                <c:pt idx="47">
                  <c:v>6.6813400999999999</c:v>
                </c:pt>
                <c:pt idx="48">
                  <c:v>6.3565320999999999</c:v>
                </c:pt>
                <c:pt idx="49">
                  <c:v>6.0079371999999998</c:v>
                </c:pt>
                <c:pt idx="50">
                  <c:v>5.6403146999999993</c:v>
                </c:pt>
                <c:pt idx="51">
                  <c:v>5.2587069999999994</c:v>
                </c:pt>
                <c:pt idx="52">
                  <c:v>4.8683689999999995</c:v>
                </c:pt>
                <c:pt idx="53">
                  <c:v>4.4747100999999994</c:v>
                </c:pt>
                <c:pt idx="54">
                  <c:v>4.0832642000000003</c:v>
                </c:pt>
                <c:pt idx="55">
                  <c:v>3.6997306000000001</c:v>
                </c:pt>
                <c:pt idx="56">
                  <c:v>3.3302019</c:v>
                </c:pt>
                <c:pt idx="57">
                  <c:v>2.9819620900000001</c:v>
                </c:pt>
                <c:pt idx="58">
                  <c:v>2.6664275100000001</c:v>
                </c:pt>
                <c:pt idx="59">
                  <c:v>2.412083</c:v>
                </c:pt>
                <c:pt idx="60">
                  <c:v>2.3087303800000001</c:v>
                </c:pt>
                <c:pt idx="61">
                  <c:v>2.41372257</c:v>
                </c:pt>
                <c:pt idx="62">
                  <c:v>2.5896169599999999</c:v>
                </c:pt>
                <c:pt idx="63">
                  <c:v>2.7600943899999999</c:v>
                </c:pt>
                <c:pt idx="64">
                  <c:v>2.9053557899999998</c:v>
                </c:pt>
                <c:pt idx="65">
                  <c:v>3.0192364</c:v>
                </c:pt>
                <c:pt idx="66">
                  <c:v>3.0996379999999997</c:v>
                </c:pt>
                <c:pt idx="67">
                  <c:v>3.1462308999999999</c:v>
                </c:pt>
                <c:pt idx="68">
                  <c:v>3.1597318999999997</c:v>
                </c:pt>
                <c:pt idx="69">
                  <c:v>3.1416105000000001</c:v>
                </c:pt>
                <c:pt idx="70">
                  <c:v>3.0939356</c:v>
                </c:pt>
                <c:pt idx="71">
                  <c:v>3.0192752</c:v>
                </c:pt>
                <c:pt idx="72">
                  <c:v>2.9206206699999999</c:v>
                </c:pt>
                <c:pt idx="73">
                  <c:v>2.8013322499999997</c:v>
                </c:pt>
                <c:pt idx="74">
                  <c:v>2.6651266800000002</c:v>
                </c:pt>
                <c:pt idx="75">
                  <c:v>2.5161917300000001</c:v>
                </c:pt>
                <c:pt idx="76">
                  <c:v>2.3598262000000001</c:v>
                </c:pt>
                <c:pt idx="77">
                  <c:v>2.2064142000000002</c:v>
                </c:pt>
                <c:pt idx="78">
                  <c:v>2.1111745700000002</c:v>
                </c:pt>
                <c:pt idx="79">
                  <c:v>2.20097999</c:v>
                </c:pt>
                <c:pt idx="80">
                  <c:v>2.3517131</c:v>
                </c:pt>
                <c:pt idx="81">
                  <c:v>2.50512954</c:v>
                </c:pt>
                <c:pt idx="82">
                  <c:v>2.6513903000000001</c:v>
                </c:pt>
                <c:pt idx="83">
                  <c:v>2.78638969</c:v>
                </c:pt>
                <c:pt idx="84">
                  <c:v>2.90746562</c:v>
                </c:pt>
                <c:pt idx="85">
                  <c:v>3.0126723000000002</c:v>
                </c:pt>
                <c:pt idx="86">
                  <c:v>3.1005960999999997</c:v>
                </c:pt>
                <c:pt idx="87">
                  <c:v>3.1702937000000002</c:v>
                </c:pt>
                <c:pt idx="88">
                  <c:v>3.2212622</c:v>
                </c:pt>
                <c:pt idx="89">
                  <c:v>3.2534168000000001</c:v>
                </c:pt>
                <c:pt idx="90">
                  <c:v>3.2670664</c:v>
                </c:pt>
                <c:pt idx="91">
                  <c:v>3.2628870000000001</c:v>
                </c:pt>
                <c:pt idx="92">
                  <c:v>3.2418890999999999</c:v>
                </c:pt>
                <c:pt idx="93">
                  <c:v>3.2053830000000003</c:v>
                </c:pt>
                <c:pt idx="94">
                  <c:v>3.1549405999999998</c:v>
                </c:pt>
                <c:pt idx="95">
                  <c:v>3.0923555</c:v>
                </c:pt>
                <c:pt idx="96">
                  <c:v>3.0196044999999998</c:v>
                </c:pt>
                <c:pt idx="97">
                  <c:v>2.9388104999999998</c:v>
                </c:pt>
                <c:pt idx="98">
                  <c:v>2.8522129299999999</c:v>
                </c:pt>
                <c:pt idx="99">
                  <c:v>2.7621473999999999</c:v>
                </c:pt>
                <c:pt idx="100">
                  <c:v>2.6710437799999998</c:v>
                </c:pt>
                <c:pt idx="101">
                  <c:v>2.5814521400000001</c:v>
                </c:pt>
                <c:pt idx="102">
                  <c:v>2.4961110500000001</c:v>
                </c:pt>
                <c:pt idx="103">
                  <c:v>2.41806805</c:v>
                </c:pt>
                <c:pt idx="104">
                  <c:v>2.35081783</c:v>
                </c:pt>
                <c:pt idx="105">
                  <c:v>2.2982490900000001</c:v>
                </c:pt>
                <c:pt idx="106">
                  <c:v>2.26382979</c:v>
                </c:pt>
                <c:pt idx="107">
                  <c:v>2.2485612100000001</c:v>
                </c:pt>
                <c:pt idx="108">
                  <c:v>2.2492040800000002</c:v>
                </c:pt>
                <c:pt idx="109">
                  <c:v>2.2594865</c:v>
                </c:pt>
                <c:pt idx="110">
                  <c:v>2.2731477400000002</c:v>
                </c:pt>
                <c:pt idx="111">
                  <c:v>2.2856465999999998</c:v>
                </c:pt>
                <c:pt idx="112">
                  <c:v>2.2942212</c:v>
                </c:pt>
                <c:pt idx="113">
                  <c:v>2.29740631</c:v>
                </c:pt>
                <c:pt idx="114">
                  <c:v>2.2945924199999999</c:v>
                </c:pt>
                <c:pt idx="115">
                  <c:v>2.2857295199999998</c:v>
                </c:pt>
                <c:pt idx="116">
                  <c:v>2.2711408199999998</c:v>
                </c:pt>
                <c:pt idx="117">
                  <c:v>2.2514039600000002</c:v>
                </c:pt>
                <c:pt idx="118">
                  <c:v>2.22727224</c:v>
                </c:pt>
                <c:pt idx="119">
                  <c:v>2.1996215600000002</c:v>
                </c:pt>
                <c:pt idx="120">
                  <c:v>2.1694187</c:v>
                </c:pt>
                <c:pt idx="121">
                  <c:v>2.13771866</c:v>
                </c:pt>
                <c:pt idx="122">
                  <c:v>2.1057280399999998</c:v>
                </c:pt>
                <c:pt idx="123">
                  <c:v>2.0750859039999998</c:v>
                </c:pt>
                <c:pt idx="124">
                  <c:v>2.049055445</c:v>
                </c:pt>
                <c:pt idx="125">
                  <c:v>2.036504506</c:v>
                </c:pt>
                <c:pt idx="126">
                  <c:v>2.0457563400000001</c:v>
                </c:pt>
                <c:pt idx="127">
                  <c:v>2.0651793550000002</c:v>
                </c:pt>
                <c:pt idx="128">
                  <c:v>2.0854025420000002</c:v>
                </c:pt>
                <c:pt idx="129">
                  <c:v>2.1035344999999999</c:v>
                </c:pt>
                <c:pt idx="130">
                  <c:v>2.1185621299999999</c:v>
                </c:pt>
                <c:pt idx="131">
                  <c:v>2.13006333</c:v>
                </c:pt>
                <c:pt idx="132">
                  <c:v>2.1378837900000001</c:v>
                </c:pt>
                <c:pt idx="133">
                  <c:v>2.14203272</c:v>
                </c:pt>
                <c:pt idx="134">
                  <c:v>2.1426381499999998</c:v>
                </c:pt>
                <c:pt idx="135">
                  <c:v>2.1399214199999999</c:v>
                </c:pt>
                <c:pt idx="136">
                  <c:v>2.1341785</c:v>
                </c:pt>
                <c:pt idx="137">
                  <c:v>2.1257641600000001</c:v>
                </c:pt>
                <c:pt idx="138">
                  <c:v>2.1150777000000001</c:v>
                </c:pt>
                <c:pt idx="139">
                  <c:v>2.1025499500000002</c:v>
                </c:pt>
                <c:pt idx="140">
                  <c:v>2.0886323940000002</c:v>
                </c:pt>
                <c:pt idx="141">
                  <c:v>2.0737900460000001</c:v>
                </c:pt>
                <c:pt idx="142">
                  <c:v>2.05850373</c:v>
                </c:pt>
                <c:pt idx="143">
                  <c:v>2.0433005359999998</c:v>
                </c:pt>
                <c:pt idx="144">
                  <c:v>2.0288980969999999</c:v>
                </c:pt>
                <c:pt idx="145">
                  <c:v>2.016982735</c:v>
                </c:pt>
                <c:pt idx="146">
                  <c:v>2.0134291210000002</c:v>
                </c:pt>
                <c:pt idx="147">
                  <c:v>2.0206734599999998</c:v>
                </c:pt>
                <c:pt idx="148">
                  <c:v>2.0304791959999999</c:v>
                </c:pt>
                <c:pt idx="149">
                  <c:v>2.0397375059999998</c:v>
                </c:pt>
                <c:pt idx="150">
                  <c:v>2.0477127039999998</c:v>
                </c:pt>
                <c:pt idx="151">
                  <c:v>2.0541598429999999</c:v>
                </c:pt>
                <c:pt idx="152">
                  <c:v>2.0589945200000002</c:v>
                </c:pt>
                <c:pt idx="153">
                  <c:v>2.0622143689999999</c:v>
                </c:pt>
                <c:pt idx="154">
                  <c:v>2.0638718479999998</c:v>
                </c:pt>
                <c:pt idx="155">
                  <c:v>2.0640607339999999</c:v>
                </c:pt>
                <c:pt idx="156">
                  <c:v>2.062907032</c:v>
                </c:pt>
                <c:pt idx="157">
                  <c:v>2.0605615849999999</c:v>
                </c:pt>
                <c:pt idx="158">
                  <c:v>2.0571935400000001</c:v>
                </c:pt>
                <c:pt idx="159">
                  <c:v>2.0529844860000002</c:v>
                </c:pt>
                <c:pt idx="160">
                  <c:v>2.0481233749999999</c:v>
                </c:pt>
                <c:pt idx="161">
                  <c:v>2.0428025230000002</c:v>
                </c:pt>
                <c:pt idx="162">
                  <c:v>2.0372153059999998</c:v>
                </c:pt>
                <c:pt idx="163">
                  <c:v>2.0315567489999999</c:v>
                </c:pt>
                <c:pt idx="164">
                  <c:v>2.0260295259999999</c:v>
                </c:pt>
                <c:pt idx="165">
                  <c:v>2.0208608400000001</c:v>
                </c:pt>
                <c:pt idx="166">
                  <c:v>2.016340359</c:v>
                </c:pt>
                <c:pt idx="167">
                  <c:v>2.0128825589999999</c:v>
                </c:pt>
                <c:pt idx="168">
                  <c:v>2.0110131689999999</c:v>
                </c:pt>
                <c:pt idx="169">
                  <c:v>2.0109658239999999</c:v>
                </c:pt>
                <c:pt idx="170">
                  <c:v>2.0122309459999999</c:v>
                </c:pt>
                <c:pt idx="171">
                  <c:v>2.0140295739999998</c:v>
                </c:pt>
                <c:pt idx="172">
                  <c:v>2.015845927</c:v>
                </c:pt>
                <c:pt idx="173">
                  <c:v>2.0174281120000002</c:v>
                </c:pt>
                <c:pt idx="174">
                  <c:v>2.0186695559999999</c:v>
                </c:pt>
                <c:pt idx="175">
                  <c:v>2.0195374429999999</c:v>
                </c:pt>
                <c:pt idx="176">
                  <c:v>2.0200382910000001</c:v>
                </c:pt>
                <c:pt idx="177">
                  <c:v>2.0202009150000002</c:v>
                </c:pt>
                <c:pt idx="178">
                  <c:v>2.0200670199999999</c:v>
                </c:pt>
                <c:pt idx="179">
                  <c:v>2.0196852980000002</c:v>
                </c:pt>
                <c:pt idx="180">
                  <c:v>2.0191072050000001</c:v>
                </c:pt>
                <c:pt idx="181">
                  <c:v>2.0183836209999999</c:v>
                </c:pt>
                <c:pt idx="182">
                  <c:v>2.0175619949999999</c:v>
                </c:pt>
                <c:pt idx="183">
                  <c:v>2.016683853</c:v>
                </c:pt>
                <c:pt idx="184">
                  <c:v>2.0157826640000001</c:v>
                </c:pt>
                <c:pt idx="185">
                  <c:v>2.0148822339999999</c:v>
                </c:pt>
                <c:pt idx="186">
                  <c:v>2.0139958579999999</c:v>
                </c:pt>
                <c:pt idx="187">
                  <c:v>2.0131264830000002</c:v>
                </c:pt>
                <c:pt idx="188">
                  <c:v>2.012268035</c:v>
                </c:pt>
                <c:pt idx="189">
                  <c:v>2.011407862</c:v>
                </c:pt>
                <c:pt idx="190">
                  <c:v>2.0105300480000001</c:v>
                </c:pt>
                <c:pt idx="191">
                  <c:v>2.0096193013999999</c:v>
                </c:pt>
                <c:pt idx="192">
                  <c:v>2.0086653044</c:v>
                </c:pt>
                <c:pt idx="193">
                  <c:v>2.0076679441</c:v>
                </c:pt>
                <c:pt idx="194">
                  <c:v>2.0066449130000001</c:v>
                </c:pt>
                <c:pt idx="195">
                  <c:v>2.0056452009000001</c:v>
                </c:pt>
                <c:pt idx="196">
                  <c:v>2.004773959</c:v>
                </c:pt>
                <c:pt idx="197">
                  <c:v>2.0042216962000001</c:v>
                </c:pt>
                <c:pt idx="198">
                  <c:v>2.0042186843000001</c:v>
                </c:pt>
                <c:pt idx="199">
                  <c:v>2.0048329890000001</c:v>
                </c:pt>
                <c:pt idx="200">
                  <c:v>2.0059028075000001</c:v>
                </c:pt>
                <c:pt idx="201">
                  <c:v>2.0072245003</c:v>
                </c:pt>
                <c:pt idx="202">
                  <c:v>2.0086537771000001</c:v>
                </c:pt>
                <c:pt idx="203">
                  <c:v>2.0100958179999999</c:v>
                </c:pt>
                <c:pt idx="204">
                  <c:v>2.0114827800000001</c:v>
                </c:pt>
                <c:pt idx="205">
                  <c:v>2.0127612319999999</c:v>
                </c:pt>
                <c:pt idx="206">
                  <c:v>2.0138865579999998</c:v>
                </c:pt>
                <c:pt idx="207">
                  <c:v>2.0148207669999998</c:v>
                </c:pt>
                <c:pt idx="208">
                  <c:v>2.0155318580000001</c:v>
                </c:pt>
                <c:pt idx="209">
                  <c:v>2.0159938739999999</c:v>
                </c:pt>
                <c:pt idx="210">
                  <c:v>2.016187247</c:v>
                </c:pt>
                <c:pt idx="211">
                  <c:v>2.0160992100000001</c:v>
                </c:pt>
                <c:pt idx="212">
                  <c:v>2.0157241940000001</c:v>
                </c:pt>
                <c:pt idx="213">
                  <c:v>2.0150641519999999</c:v>
                </c:pt>
                <c:pt idx="214">
                  <c:v>2.014128827</c:v>
                </c:pt>
                <c:pt idx="215">
                  <c:v>2.0129360510000001</c:v>
                </c:pt>
                <c:pt idx="216">
                  <c:v>2.011512288</c:v>
                </c:pt>
                <c:pt idx="217">
                  <c:v>2.0098940515999999</c:v>
                </c:pt>
                <c:pt idx="218">
                  <c:v>2.0081319401000002</c:v>
                </c:pt>
                <c:pt idx="219">
                  <c:v>2.006303113</c:v>
                </c:pt>
                <c:pt idx="220">
                  <c:v>2.0045545405</c:v>
                </c:pt>
                <c:pt idx="221">
                  <c:v>2.0032561767999999</c:v>
                </c:pt>
                <c:pt idx="222">
                  <c:v>2.0031610956999999</c:v>
                </c:pt>
                <c:pt idx="223">
                  <c:v>2.0043357675000002</c:v>
                </c:pt>
                <c:pt idx="224">
                  <c:v>2.0060100890000001</c:v>
                </c:pt>
                <c:pt idx="225">
                  <c:v>2.0077690842</c:v>
                </c:pt>
                <c:pt idx="226">
                  <c:v>2.0094529619000001</c:v>
                </c:pt>
                <c:pt idx="227">
                  <c:v>2.0109822959999999</c:v>
                </c:pt>
                <c:pt idx="228">
                  <c:v>2.0123074120000002</c:v>
                </c:pt>
                <c:pt idx="229">
                  <c:v>2.0133938869999999</c:v>
                </c:pt>
                <c:pt idx="230">
                  <c:v>2.014217828</c:v>
                </c:pt>
                <c:pt idx="231">
                  <c:v>2.0147641279999999</c:v>
                </c:pt>
                <c:pt idx="232">
                  <c:v>2.0150257050000002</c:v>
                </c:pt>
                <c:pt idx="233">
                  <c:v>2.0150030459999999</c:v>
                </c:pt>
                <c:pt idx="234">
                  <c:v>2.0147037929999998</c:v>
                </c:pt>
                <c:pt idx="235">
                  <c:v>2.0141422709999999</c:v>
                </c:pt>
                <c:pt idx="236">
                  <c:v>2.0133389410000002</c:v>
                </c:pt>
                <c:pt idx="237">
                  <c:v>2.0123197799999999</c:v>
                </c:pt>
                <c:pt idx="238">
                  <c:v>2.0111156459999999</c:v>
                </c:pt>
                <c:pt idx="239">
                  <c:v>2.0097617369999998</c:v>
                </c:pt>
                <c:pt idx="240">
                  <c:v>2.0082974112</c:v>
                </c:pt>
                <c:pt idx="241">
                  <c:v>2.0067670221</c:v>
                </c:pt>
                <c:pt idx="242">
                  <c:v>2.0052238671999998</c:v>
                </c:pt>
                <c:pt idx="243">
                  <c:v>2.0037450338</c:v>
                </c:pt>
                <c:pt idx="244">
                  <c:v>2.0024909519</c:v>
                </c:pt>
                <c:pt idx="245">
                  <c:v>2.0018900655</c:v>
                </c:pt>
                <c:pt idx="246">
                  <c:v>2.0023413628000002</c:v>
                </c:pt>
                <c:pt idx="247">
                  <c:v>2.0033155733000001</c:v>
                </c:pt>
                <c:pt idx="248">
                  <c:v>2.0043569008</c:v>
                </c:pt>
                <c:pt idx="249">
                  <c:v>2.0053162896000001</c:v>
                </c:pt>
                <c:pt idx="250">
                  <c:v>2.0061393862000001</c:v>
                </c:pt>
                <c:pt idx="251">
                  <c:v>2.0068020284000001</c:v>
                </c:pt>
                <c:pt idx="252">
                  <c:v>2.0072936296999999</c:v>
                </c:pt>
                <c:pt idx="253">
                  <c:v>2.0076118578000002</c:v>
                </c:pt>
                <c:pt idx="254">
                  <c:v>2.0077604213</c:v>
                </c:pt>
                <c:pt idx="255">
                  <c:v>2.0077478405</c:v>
                </c:pt>
                <c:pt idx="256">
                  <c:v>2.0075865517999998</c:v>
                </c:pt>
                <c:pt idx="257">
                  <c:v>2.0072921260999999</c:v>
                </c:pt>
                <c:pt idx="258">
                  <c:v>2.0068825249</c:v>
                </c:pt>
                <c:pt idx="259">
                  <c:v>2.0063773738999999</c:v>
                </c:pt>
                <c:pt idx="260">
                  <c:v>2.0057972557000001</c:v>
                </c:pt>
                <c:pt idx="261">
                  <c:v>2.0051630350999998</c:v>
                </c:pt>
                <c:pt idx="262">
                  <c:v>2.0044952311999999</c:v>
                </c:pt>
                <c:pt idx="263">
                  <c:v>2.0038134611</c:v>
                </c:pt>
                <c:pt idx="264">
                  <c:v>2.0031359805000002</c:v>
                </c:pt>
                <c:pt idx="265">
                  <c:v>2.002479374</c:v>
                </c:pt>
                <c:pt idx="266">
                  <c:v>2.0018585295000002</c:v>
                </c:pt>
                <c:pt idx="267">
                  <c:v>2.0012873833999998</c:v>
                </c:pt>
                <c:pt idx="268">
                  <c:v>2.00078294871</c:v>
                </c:pt>
                <c:pt idx="269">
                  <c:v>2.0003928599299998</c:v>
                </c:pt>
                <c:pt idx="270">
                  <c:v>2.0003355996300001</c:v>
                </c:pt>
                <c:pt idx="271">
                  <c:v>2.0005775046399998</c:v>
                </c:pt>
                <c:pt idx="272">
                  <c:v>2.00082945067</c:v>
                </c:pt>
                <c:pt idx="273">
                  <c:v>2.0010382917</c:v>
                </c:pt>
                <c:pt idx="274">
                  <c:v>2.0011989892000002</c:v>
                </c:pt>
                <c:pt idx="275">
                  <c:v>2.0013151174999999</c:v>
                </c:pt>
                <c:pt idx="276">
                  <c:v>2.0013931145999999</c:v>
                </c:pt>
                <c:pt idx="277">
                  <c:v>2.0014407036000001</c:v>
                </c:pt>
                <c:pt idx="278">
                  <c:v>2.0014661339000002</c:v>
                </c:pt>
                <c:pt idx="279">
                  <c:v>2.0014776324999999</c:v>
                </c:pt>
                <c:pt idx="280">
                  <c:v>2.0014829095</c:v>
                </c:pt>
                <c:pt idx="281">
                  <c:v>2.0014886770999998</c:v>
                </c:pt>
                <c:pt idx="282">
                  <c:v>2.0015002031</c:v>
                </c:pt>
                <c:pt idx="283">
                  <c:v>2.0015209604000002</c:v>
                </c:pt>
                <c:pt idx="284">
                  <c:v>2.0015524534</c:v>
                </c:pt>
                <c:pt idx="285">
                  <c:v>2.0015942610000002</c:v>
                </c:pt>
                <c:pt idx="286">
                  <c:v>2.0016442730000001</c:v>
                </c:pt>
                <c:pt idx="287">
                  <c:v>2.0016990343000001</c:v>
                </c:pt>
                <c:pt idx="288">
                  <c:v>2.0017541096000002</c:v>
                </c:pt>
                <c:pt idx="289">
                  <c:v>2.0018044114000002</c:v>
                </c:pt>
                <c:pt idx="290">
                  <c:v>2.0018444804</c:v>
                </c:pt>
                <c:pt idx="291">
                  <c:v>2.0018687318000001</c:v>
                </c:pt>
                <c:pt idx="292">
                  <c:v>2.0018716859999999</c:v>
                </c:pt>
                <c:pt idx="293">
                  <c:v>2.0018481977999998</c:v>
                </c:pt>
                <c:pt idx="294">
                  <c:v>2.0017936861000001</c:v>
                </c:pt>
                <c:pt idx="295">
                  <c:v>2.0017043604000002</c:v>
                </c:pt>
                <c:pt idx="296">
                  <c:v>2.0015774397000001</c:v>
                </c:pt>
                <c:pt idx="297">
                  <c:v>2.0014113601000001</c:v>
                </c:pt>
                <c:pt idx="298">
                  <c:v>2.0012059916</c:v>
                </c:pt>
                <c:pt idx="299">
                  <c:v>2.00096295159</c:v>
                </c:pt>
                <c:pt idx="300">
                  <c:v>2.00068648355</c:v>
                </c:pt>
                <c:pt idx="301">
                  <c:v>2.0003885480500001</c:v>
                </c:pt>
                <c:pt idx="302">
                  <c:v>2.0001679153</c:v>
                </c:pt>
                <c:pt idx="303">
                  <c:v>2.00039320011</c:v>
                </c:pt>
                <c:pt idx="304">
                  <c:v>2.0007514301099998</c:v>
                </c:pt>
                <c:pt idx="305">
                  <c:v>2.001126744</c:v>
                </c:pt>
                <c:pt idx="306">
                  <c:v>2.0015011071000002</c:v>
                </c:pt>
                <c:pt idx="307">
                  <c:v>2.0018631582999999</c:v>
                </c:pt>
                <c:pt idx="308">
                  <c:v>2.0022027583000002</c:v>
                </c:pt>
                <c:pt idx="309">
                  <c:v>2.0025103878000001</c:v>
                </c:pt>
                <c:pt idx="310">
                  <c:v>2.0027772162000002</c:v>
                </c:pt>
                <c:pt idx="311">
                  <c:v>2.0029953103999998</c:v>
                </c:pt>
                <c:pt idx="312">
                  <c:v>2.0031578681000002</c:v>
                </c:pt>
                <c:pt idx="313">
                  <c:v>2.0032594375000001</c:v>
                </c:pt>
                <c:pt idx="314">
                  <c:v>2.0032961039999999</c:v>
                </c:pt>
                <c:pt idx="315">
                  <c:v>2.0032656365000001</c:v>
                </c:pt>
                <c:pt idx="316">
                  <c:v>2.0031675865</c:v>
                </c:pt>
                <c:pt idx="317">
                  <c:v>2.0030033397999998</c:v>
                </c:pt>
                <c:pt idx="318">
                  <c:v>2.0027761236999999</c:v>
                </c:pt>
                <c:pt idx="319">
                  <c:v>2.0024909860000002</c:v>
                </c:pt>
                <c:pt idx="320">
                  <c:v>2.0021547812999998</c:v>
                </c:pt>
                <c:pt idx="321">
                  <c:v>2.0017762762000002</c:v>
                </c:pt>
                <c:pt idx="322">
                  <c:v>2.0013667557999999</c:v>
                </c:pt>
                <c:pt idx="323">
                  <c:v>2.00094289879</c:v>
                </c:pt>
                <c:pt idx="324">
                  <c:v>2.0005441417399998</c:v>
                </c:pt>
                <c:pt idx="325">
                  <c:v>2.00036087846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Sheet2!$L$1</c:f>
              <c:strCache>
                <c:ptCount val="1"/>
              </c:strCache>
            </c:strRef>
          </c:tx>
          <c:spPr>
            <a:ln w="19050" cap="rnd">
              <a:solidFill>
                <a:schemeClr val="dk1"/>
              </a:solidFill>
              <a:round/>
            </a:ln>
            <a:effectLst/>
          </c:spPr>
          <c:marker>
            <c:symbol val="none"/>
          </c:marker>
          <c:xVal>
            <c:numRef>
              <c:f>Sheet2!$B$2:$B$353</c:f>
              <c:numCache>
                <c:formatCode>0.00E+00</c:formatCode>
                <c:ptCount val="352"/>
                <c:pt idx="0" formatCode="General">
                  <c:v>0</c:v>
                </c:pt>
                <c:pt idx="1">
                  <c:v>3.0679616E-2</c:v>
                </c:pt>
                <c:pt idx="2">
                  <c:v>6.1359232E-2</c:v>
                </c:pt>
                <c:pt idx="3">
                  <c:v>9.2038846999999993E-2</c:v>
                </c:pt>
                <c:pt idx="4" formatCode="General">
                  <c:v>0.12271846</c:v>
                </c:pt>
                <c:pt idx="5" formatCode="General">
                  <c:v>0.15339807999999999</c:v>
                </c:pt>
                <c:pt idx="6" formatCode="General">
                  <c:v>0.18407768999999999</c:v>
                </c:pt>
                <c:pt idx="7" formatCode="General">
                  <c:v>0.21475731000000001</c:v>
                </c:pt>
                <c:pt idx="8" formatCode="General">
                  <c:v>0.24543693</c:v>
                </c:pt>
                <c:pt idx="9" formatCode="General">
                  <c:v>0.27611654000000002</c:v>
                </c:pt>
                <c:pt idx="10" formatCode="General">
                  <c:v>0.30679615999999998</c:v>
                </c:pt>
                <c:pt idx="11" formatCode="General">
                  <c:v>0.33747577000000001</c:v>
                </c:pt>
                <c:pt idx="12" formatCode="General">
                  <c:v>0.36815539000000003</c:v>
                </c:pt>
                <c:pt idx="13" formatCode="General">
                  <c:v>0.398835</c:v>
                </c:pt>
                <c:pt idx="14" formatCode="General">
                  <c:v>0.42951462000000001</c:v>
                </c:pt>
                <c:pt idx="15" formatCode="General">
                  <c:v>0.46019423999999998</c:v>
                </c:pt>
                <c:pt idx="16" formatCode="General">
                  <c:v>0.49087385</c:v>
                </c:pt>
                <c:pt idx="17" formatCode="General">
                  <c:v>0.52155346999999996</c:v>
                </c:pt>
                <c:pt idx="18" formatCode="General">
                  <c:v>0.55223308000000004</c:v>
                </c:pt>
                <c:pt idx="19" formatCode="General">
                  <c:v>0.58291269999999995</c:v>
                </c:pt>
                <c:pt idx="20" formatCode="General">
                  <c:v>0.61359231999999997</c:v>
                </c:pt>
                <c:pt idx="21" formatCode="General">
                  <c:v>0.64427193000000005</c:v>
                </c:pt>
                <c:pt idx="22" formatCode="General">
                  <c:v>0.67495154999999996</c:v>
                </c:pt>
                <c:pt idx="23" formatCode="General">
                  <c:v>0.70563116000000004</c:v>
                </c:pt>
                <c:pt idx="24" formatCode="General">
                  <c:v>0.73631078000000005</c:v>
                </c:pt>
                <c:pt idx="25" formatCode="General">
                  <c:v>0.76699039000000002</c:v>
                </c:pt>
                <c:pt idx="26" formatCode="General">
                  <c:v>0.79767001000000004</c:v>
                </c:pt>
                <c:pt idx="27" formatCode="General">
                  <c:v>0.82834962999999995</c:v>
                </c:pt>
                <c:pt idx="28" formatCode="General">
                  <c:v>0.85902924000000003</c:v>
                </c:pt>
                <c:pt idx="29" formatCode="General">
                  <c:v>0.88970886000000005</c:v>
                </c:pt>
                <c:pt idx="30" formatCode="General">
                  <c:v>0.92038847000000001</c:v>
                </c:pt>
                <c:pt idx="31" formatCode="General">
                  <c:v>0.95106809000000003</c:v>
                </c:pt>
                <c:pt idx="32" formatCode="General">
                  <c:v>0.9817477</c:v>
                </c:pt>
                <c:pt idx="33" formatCode="General">
                  <c:v>1.0124272999999999</c:v>
                </c:pt>
                <c:pt idx="34" formatCode="General">
                  <c:v>1.0431068999999999</c:v>
                </c:pt>
                <c:pt idx="35" formatCode="General">
                  <c:v>1.0737866</c:v>
                </c:pt>
                <c:pt idx="36" formatCode="General">
                  <c:v>1.1044662000000001</c:v>
                </c:pt>
                <c:pt idx="37" formatCode="General">
                  <c:v>1.1351458000000001</c:v>
                </c:pt>
                <c:pt idx="38" formatCode="General">
                  <c:v>1.1658253999999999</c:v>
                </c:pt>
                <c:pt idx="39" formatCode="General">
                  <c:v>1.1965049999999999</c:v>
                </c:pt>
                <c:pt idx="40" formatCode="General">
                  <c:v>1.2271846</c:v>
                </c:pt>
                <c:pt idx="41" formatCode="General">
                  <c:v>1.2578642</c:v>
                </c:pt>
                <c:pt idx="42" formatCode="General">
                  <c:v>1.2885439000000001</c:v>
                </c:pt>
                <c:pt idx="43" formatCode="General">
                  <c:v>1.3192235000000001</c:v>
                </c:pt>
                <c:pt idx="44" formatCode="General">
                  <c:v>1.3499030999999999</c:v>
                </c:pt>
                <c:pt idx="45" formatCode="General">
                  <c:v>1.3805826999999999</c:v>
                </c:pt>
                <c:pt idx="46" formatCode="General">
                  <c:v>1.4112623</c:v>
                </c:pt>
                <c:pt idx="47" formatCode="General">
                  <c:v>1.4419419</c:v>
                </c:pt>
                <c:pt idx="48" formatCode="General">
                  <c:v>1.4726216000000001</c:v>
                </c:pt>
                <c:pt idx="49" formatCode="General">
                  <c:v>1.5033011999999999</c:v>
                </c:pt>
                <c:pt idx="50" formatCode="General">
                  <c:v>1.5339807999999999</c:v>
                </c:pt>
                <c:pt idx="51" formatCode="General">
                  <c:v>1.5646604</c:v>
                </c:pt>
                <c:pt idx="52" formatCode="General">
                  <c:v>1.59534</c:v>
                </c:pt>
                <c:pt idx="53" formatCode="General">
                  <c:v>1.6260196</c:v>
                </c:pt>
                <c:pt idx="54" formatCode="General">
                  <c:v>1.6566993000000001</c:v>
                </c:pt>
                <c:pt idx="55" formatCode="General">
                  <c:v>1.6873788999999999</c:v>
                </c:pt>
                <c:pt idx="56" formatCode="General">
                  <c:v>1.7180584999999999</c:v>
                </c:pt>
                <c:pt idx="57" formatCode="General">
                  <c:v>1.7487381</c:v>
                </c:pt>
                <c:pt idx="58" formatCode="General">
                  <c:v>1.7794177</c:v>
                </c:pt>
                <c:pt idx="59" formatCode="General">
                  <c:v>1.8100973</c:v>
                </c:pt>
                <c:pt idx="60" formatCode="General">
                  <c:v>1.8407769</c:v>
                </c:pt>
                <c:pt idx="61" formatCode="General">
                  <c:v>1.8714565999999999</c:v>
                </c:pt>
                <c:pt idx="62" formatCode="General">
                  <c:v>1.9021361999999999</c:v>
                </c:pt>
                <c:pt idx="63" formatCode="General">
                  <c:v>1.9328158</c:v>
                </c:pt>
                <c:pt idx="64" formatCode="General">
                  <c:v>1.9634954</c:v>
                </c:pt>
                <c:pt idx="65" formatCode="General">
                  <c:v>1.994175</c:v>
                </c:pt>
                <c:pt idx="66" formatCode="General">
                  <c:v>2.0248545999999998</c:v>
                </c:pt>
                <c:pt idx="67" formatCode="General">
                  <c:v>2.0555343000000001</c:v>
                </c:pt>
                <c:pt idx="68" formatCode="General">
                  <c:v>2.0862139000000002</c:v>
                </c:pt>
                <c:pt idx="69" formatCode="General">
                  <c:v>2.1168935000000002</c:v>
                </c:pt>
                <c:pt idx="70" formatCode="General">
                  <c:v>2.1475730999999998</c:v>
                </c:pt>
                <c:pt idx="71" formatCode="General">
                  <c:v>2.1782526999999998</c:v>
                </c:pt>
                <c:pt idx="72" formatCode="General">
                  <c:v>2.2089322999999998</c:v>
                </c:pt>
                <c:pt idx="73" formatCode="General">
                  <c:v>2.2396120000000002</c:v>
                </c:pt>
                <c:pt idx="74" formatCode="General">
                  <c:v>2.2702916000000002</c:v>
                </c:pt>
                <c:pt idx="75" formatCode="General">
                  <c:v>2.3009712000000002</c:v>
                </c:pt>
                <c:pt idx="76" formatCode="General">
                  <c:v>2.3316507999999998</c:v>
                </c:pt>
                <c:pt idx="77" formatCode="General">
                  <c:v>2.3623303999999998</c:v>
                </c:pt>
                <c:pt idx="78" formatCode="General">
                  <c:v>2.3930099999999999</c:v>
                </c:pt>
                <c:pt idx="79" formatCode="General">
                  <c:v>2.4236895999999999</c:v>
                </c:pt>
                <c:pt idx="80" formatCode="General">
                  <c:v>2.4543693000000002</c:v>
                </c:pt>
                <c:pt idx="81" formatCode="General">
                  <c:v>2.4850488999999998</c:v>
                </c:pt>
                <c:pt idx="82" formatCode="General">
                  <c:v>2.5157284999999998</c:v>
                </c:pt>
                <c:pt idx="83" formatCode="General">
                  <c:v>2.5464080999999998</c:v>
                </c:pt>
                <c:pt idx="84" formatCode="General">
                  <c:v>2.5770876999999999</c:v>
                </c:pt>
                <c:pt idx="85" formatCode="General">
                  <c:v>2.6077672999999999</c:v>
                </c:pt>
                <c:pt idx="86" formatCode="General">
                  <c:v>2.6384470000000002</c:v>
                </c:pt>
                <c:pt idx="87" formatCode="General">
                  <c:v>2.6691265999999998</c:v>
                </c:pt>
                <c:pt idx="88" formatCode="General">
                  <c:v>2.6998061999999998</c:v>
                </c:pt>
                <c:pt idx="89" formatCode="General">
                  <c:v>2.7304857999999999</c:v>
                </c:pt>
                <c:pt idx="90" formatCode="General">
                  <c:v>2.7611653999999999</c:v>
                </c:pt>
                <c:pt idx="91" formatCode="General">
                  <c:v>2.7918449999999999</c:v>
                </c:pt>
                <c:pt idx="92" formatCode="General">
                  <c:v>2.8225245999999999</c:v>
                </c:pt>
                <c:pt idx="93" formatCode="General">
                  <c:v>2.8532042999999998</c:v>
                </c:pt>
                <c:pt idx="94" formatCode="General">
                  <c:v>2.8838838999999998</c:v>
                </c:pt>
                <c:pt idx="95" formatCode="General">
                  <c:v>2.9145634999999999</c:v>
                </c:pt>
                <c:pt idx="96" formatCode="General">
                  <c:v>2.9452430999999999</c:v>
                </c:pt>
                <c:pt idx="97" formatCode="General">
                  <c:v>2.9759226999999999</c:v>
                </c:pt>
                <c:pt idx="98" formatCode="General">
                  <c:v>3.0066022999999999</c:v>
                </c:pt>
                <c:pt idx="99" formatCode="General">
                  <c:v>3.0372819999999998</c:v>
                </c:pt>
                <c:pt idx="100" formatCode="General">
                  <c:v>3.0679615999999998</c:v>
                </c:pt>
                <c:pt idx="101" formatCode="General">
                  <c:v>3.0986411999999999</c:v>
                </c:pt>
                <c:pt idx="102" formatCode="General">
                  <c:v>3.1293207999999999</c:v>
                </c:pt>
                <c:pt idx="103" formatCode="General">
                  <c:v>3.1600003999999999</c:v>
                </c:pt>
                <c:pt idx="104" formatCode="General">
                  <c:v>3.19068</c:v>
                </c:pt>
                <c:pt idx="105" formatCode="General">
                  <c:v>3.2213596999999998</c:v>
                </c:pt>
                <c:pt idx="106" formatCode="General">
                  <c:v>3.2520392999999999</c:v>
                </c:pt>
                <c:pt idx="107" formatCode="General">
                  <c:v>3.2827188999999999</c:v>
                </c:pt>
                <c:pt idx="108" formatCode="General">
                  <c:v>3.3133984999999999</c:v>
                </c:pt>
                <c:pt idx="109" formatCode="General">
                  <c:v>3.3440780999999999</c:v>
                </c:pt>
                <c:pt idx="110" formatCode="General">
                  <c:v>3.3747577</c:v>
                </c:pt>
                <c:pt idx="111" formatCode="General">
                  <c:v>3.4054373</c:v>
                </c:pt>
                <c:pt idx="112" formatCode="General">
                  <c:v>3.4361169999999999</c:v>
                </c:pt>
                <c:pt idx="113" formatCode="General">
                  <c:v>3.4667965999999999</c:v>
                </c:pt>
                <c:pt idx="114" formatCode="General">
                  <c:v>3.4974761999999999</c:v>
                </c:pt>
                <c:pt idx="115" formatCode="General">
                  <c:v>3.5281558</c:v>
                </c:pt>
                <c:pt idx="116" formatCode="General">
                  <c:v>3.5588354</c:v>
                </c:pt>
                <c:pt idx="117" formatCode="General">
                  <c:v>3.589515</c:v>
                </c:pt>
                <c:pt idx="118" formatCode="General">
                  <c:v>3.6201946999999999</c:v>
                </c:pt>
                <c:pt idx="119" formatCode="General">
                  <c:v>3.6508742999999999</c:v>
                </c:pt>
                <c:pt idx="120" formatCode="General">
                  <c:v>3.6815538999999999</c:v>
                </c:pt>
                <c:pt idx="121" formatCode="General">
                  <c:v>3.7122335</c:v>
                </c:pt>
                <c:pt idx="122" formatCode="General">
                  <c:v>3.7429131</c:v>
                </c:pt>
                <c:pt idx="123" formatCode="General">
                  <c:v>3.7735927</c:v>
                </c:pt>
                <c:pt idx="124" formatCode="General">
                  <c:v>3.8042723999999999</c:v>
                </c:pt>
                <c:pt idx="125" formatCode="General">
                  <c:v>3.8349519999999999</c:v>
                </c:pt>
                <c:pt idx="126" formatCode="General">
                  <c:v>3.8656315999999999</c:v>
                </c:pt>
                <c:pt idx="127" formatCode="General">
                  <c:v>3.8963112</c:v>
                </c:pt>
                <c:pt idx="128" formatCode="General">
                  <c:v>3.9269908</c:v>
                </c:pt>
                <c:pt idx="129" formatCode="General">
                  <c:v>3.9576704</c:v>
                </c:pt>
                <c:pt idx="130" formatCode="General">
                  <c:v>3.9883500000000001</c:v>
                </c:pt>
                <c:pt idx="131" formatCode="General">
                  <c:v>4.0190296999999999</c:v>
                </c:pt>
                <c:pt idx="132" formatCode="General">
                  <c:v>4.0497093</c:v>
                </c:pt>
                <c:pt idx="133" formatCode="General">
                  <c:v>4.0803889</c:v>
                </c:pt>
                <c:pt idx="134" formatCode="General">
                  <c:v>4.1110685</c:v>
                </c:pt>
                <c:pt idx="135" formatCode="General">
                  <c:v>4.1417481</c:v>
                </c:pt>
                <c:pt idx="136" formatCode="General">
                  <c:v>4.1724277000000001</c:v>
                </c:pt>
                <c:pt idx="137" formatCode="General">
                  <c:v>4.2031074000000004</c:v>
                </c:pt>
                <c:pt idx="138" formatCode="General">
                  <c:v>4.2337870000000004</c:v>
                </c:pt>
                <c:pt idx="139" formatCode="General">
                  <c:v>4.2644666000000004</c:v>
                </c:pt>
                <c:pt idx="140" formatCode="General">
                  <c:v>4.2951461999999996</c:v>
                </c:pt>
                <c:pt idx="141" formatCode="General">
                  <c:v>4.3258257999999996</c:v>
                </c:pt>
                <c:pt idx="142" formatCode="General">
                  <c:v>4.3565053999999996</c:v>
                </c:pt>
                <c:pt idx="143" formatCode="General">
                  <c:v>4.3871850999999999</c:v>
                </c:pt>
                <c:pt idx="144" formatCode="General">
                  <c:v>4.4178647</c:v>
                </c:pt>
                <c:pt idx="145" formatCode="General">
                  <c:v>4.4485443</c:v>
                </c:pt>
                <c:pt idx="146" formatCode="General">
                  <c:v>4.4792239</c:v>
                </c:pt>
                <c:pt idx="147" formatCode="General">
                  <c:v>4.5099035000000001</c:v>
                </c:pt>
                <c:pt idx="148" formatCode="General">
                  <c:v>4.5405831000000001</c:v>
                </c:pt>
                <c:pt idx="149" formatCode="General">
                  <c:v>4.5712627000000001</c:v>
                </c:pt>
                <c:pt idx="150" formatCode="General">
                  <c:v>4.6019424000000004</c:v>
                </c:pt>
                <c:pt idx="151" formatCode="General">
                  <c:v>4.6326219999999996</c:v>
                </c:pt>
                <c:pt idx="152" formatCode="General">
                  <c:v>4.6633015999999996</c:v>
                </c:pt>
                <c:pt idx="153" formatCode="General">
                  <c:v>4.6939811999999996</c:v>
                </c:pt>
                <c:pt idx="154" formatCode="General">
                  <c:v>4.7246607999999997</c:v>
                </c:pt>
                <c:pt idx="155" formatCode="General">
                  <c:v>4.7553403999999997</c:v>
                </c:pt>
                <c:pt idx="156" formatCode="General">
                  <c:v>4.7860201</c:v>
                </c:pt>
                <c:pt idx="157" formatCode="General">
                  <c:v>4.8166997</c:v>
                </c:pt>
                <c:pt idx="158" formatCode="General">
                  <c:v>4.8473793000000001</c:v>
                </c:pt>
                <c:pt idx="159" formatCode="General">
                  <c:v>4.8780589000000001</c:v>
                </c:pt>
                <c:pt idx="160" formatCode="General">
                  <c:v>4.9087385000000001</c:v>
                </c:pt>
                <c:pt idx="161" formatCode="General">
                  <c:v>4.9394181000000001</c:v>
                </c:pt>
                <c:pt idx="162" formatCode="General">
                  <c:v>4.9700977999999996</c:v>
                </c:pt>
                <c:pt idx="163" formatCode="General">
                  <c:v>5.0007773999999996</c:v>
                </c:pt>
                <c:pt idx="164" formatCode="General">
                  <c:v>5.0314569999999996</c:v>
                </c:pt>
                <c:pt idx="165" formatCode="General">
                  <c:v>5.0621365999999997</c:v>
                </c:pt>
                <c:pt idx="166" formatCode="General">
                  <c:v>5.0928161999999997</c:v>
                </c:pt>
                <c:pt idx="167" formatCode="General">
                  <c:v>5.1234957999999997</c:v>
                </c:pt>
                <c:pt idx="168" formatCode="General">
                  <c:v>5.1541753999999997</c:v>
                </c:pt>
                <c:pt idx="169" formatCode="General">
                  <c:v>5.1848551</c:v>
                </c:pt>
                <c:pt idx="170" formatCode="General">
                  <c:v>5.2155347000000001</c:v>
                </c:pt>
                <c:pt idx="171" formatCode="General">
                  <c:v>5.2462143000000001</c:v>
                </c:pt>
                <c:pt idx="172" formatCode="General">
                  <c:v>5.2768939000000001</c:v>
                </c:pt>
                <c:pt idx="173" formatCode="General">
                  <c:v>5.3075735000000002</c:v>
                </c:pt>
                <c:pt idx="174" formatCode="General">
                  <c:v>5.3382531000000002</c:v>
                </c:pt>
                <c:pt idx="175" formatCode="General">
                  <c:v>5.3689327999999996</c:v>
                </c:pt>
                <c:pt idx="176" formatCode="General">
                  <c:v>5.3996123999999996</c:v>
                </c:pt>
                <c:pt idx="177" formatCode="General">
                  <c:v>5.4302919999999997</c:v>
                </c:pt>
                <c:pt idx="178" formatCode="General">
                  <c:v>5.4609715999999997</c:v>
                </c:pt>
                <c:pt idx="179" formatCode="General">
                  <c:v>5.4916511999999997</c:v>
                </c:pt>
                <c:pt idx="180" formatCode="General">
                  <c:v>5.5223307999999998</c:v>
                </c:pt>
                <c:pt idx="181" formatCode="General">
                  <c:v>5.5530105000000001</c:v>
                </c:pt>
                <c:pt idx="182" formatCode="General">
                  <c:v>5.5836901000000001</c:v>
                </c:pt>
                <c:pt idx="183" formatCode="General">
                  <c:v>5.6143697000000001</c:v>
                </c:pt>
                <c:pt idx="184" formatCode="General">
                  <c:v>5.6450493000000002</c:v>
                </c:pt>
                <c:pt idx="185" formatCode="General">
                  <c:v>5.6757289000000002</c:v>
                </c:pt>
                <c:pt idx="186" formatCode="General">
                  <c:v>5.7064085000000002</c:v>
                </c:pt>
                <c:pt idx="187" formatCode="General">
                  <c:v>5.7370881000000002</c:v>
                </c:pt>
                <c:pt idx="188" formatCode="General">
                  <c:v>5.7677677999999997</c:v>
                </c:pt>
                <c:pt idx="189" formatCode="General">
                  <c:v>5.7984473999999997</c:v>
                </c:pt>
                <c:pt idx="190" formatCode="General">
                  <c:v>5.8291269999999997</c:v>
                </c:pt>
                <c:pt idx="191" formatCode="General">
                  <c:v>5.8598065999999998</c:v>
                </c:pt>
                <c:pt idx="192" formatCode="General">
                  <c:v>5.8904861999999998</c:v>
                </c:pt>
                <c:pt idx="193" formatCode="General">
                  <c:v>5.9211657999999998</c:v>
                </c:pt>
                <c:pt idx="194" formatCode="General">
                  <c:v>5.9518455000000001</c:v>
                </c:pt>
                <c:pt idx="195" formatCode="General">
                  <c:v>5.9825251000000002</c:v>
                </c:pt>
                <c:pt idx="196" formatCode="General">
                  <c:v>6.0132047000000002</c:v>
                </c:pt>
                <c:pt idx="197" formatCode="General">
                  <c:v>6.0438843000000002</c:v>
                </c:pt>
                <c:pt idx="198" formatCode="General">
                  <c:v>6.0745639000000002</c:v>
                </c:pt>
                <c:pt idx="199" formatCode="General">
                  <c:v>6.1052435000000003</c:v>
                </c:pt>
                <c:pt idx="200" formatCode="General">
                  <c:v>6.1359231999999997</c:v>
                </c:pt>
                <c:pt idx="201" formatCode="General">
                  <c:v>6.1666027999999997</c:v>
                </c:pt>
                <c:pt idx="202" formatCode="General">
                  <c:v>6.1972823999999997</c:v>
                </c:pt>
                <c:pt idx="203" formatCode="General">
                  <c:v>6.2279619999999998</c:v>
                </c:pt>
                <c:pt idx="204" formatCode="General">
                  <c:v>6.2586415999999998</c:v>
                </c:pt>
                <c:pt idx="205" formatCode="General">
                  <c:v>6.2893211999999998</c:v>
                </c:pt>
                <c:pt idx="206" formatCode="General">
                  <c:v>6.3200007999999999</c:v>
                </c:pt>
                <c:pt idx="207" formatCode="General">
                  <c:v>6.3506805000000002</c:v>
                </c:pt>
                <c:pt idx="208" formatCode="General">
                  <c:v>6.3813601000000002</c:v>
                </c:pt>
                <c:pt idx="209" formatCode="General">
                  <c:v>6.4120397000000002</c:v>
                </c:pt>
                <c:pt idx="210" formatCode="General">
                  <c:v>6.4427193000000003</c:v>
                </c:pt>
                <c:pt idx="211" formatCode="General">
                  <c:v>6.4733989000000003</c:v>
                </c:pt>
                <c:pt idx="212" formatCode="General">
                  <c:v>6.5040785000000003</c:v>
                </c:pt>
                <c:pt idx="213" formatCode="General">
                  <c:v>6.5347581999999997</c:v>
                </c:pt>
                <c:pt idx="214" formatCode="General">
                  <c:v>6.5654377999999998</c:v>
                </c:pt>
                <c:pt idx="215" formatCode="General">
                  <c:v>6.5961173999999998</c:v>
                </c:pt>
                <c:pt idx="216" formatCode="General">
                  <c:v>6.6267969999999998</c:v>
                </c:pt>
                <c:pt idx="217" formatCode="General">
                  <c:v>6.6574765999999999</c:v>
                </c:pt>
                <c:pt idx="218" formatCode="General">
                  <c:v>6.6881561999999999</c:v>
                </c:pt>
                <c:pt idx="219" formatCode="General">
                  <c:v>6.7188359000000002</c:v>
                </c:pt>
                <c:pt idx="220" formatCode="General">
                  <c:v>6.7495155000000002</c:v>
                </c:pt>
                <c:pt idx="221" formatCode="General">
                  <c:v>6.7801951000000003</c:v>
                </c:pt>
                <c:pt idx="222" formatCode="General">
                  <c:v>6.8108747000000003</c:v>
                </c:pt>
                <c:pt idx="223" formatCode="General">
                  <c:v>6.8415543000000003</c:v>
                </c:pt>
                <c:pt idx="224" formatCode="General">
                  <c:v>6.8722339000000003</c:v>
                </c:pt>
                <c:pt idx="225" formatCode="General">
                  <c:v>6.9029135000000004</c:v>
                </c:pt>
                <c:pt idx="226" formatCode="General">
                  <c:v>6.9335931999999998</c:v>
                </c:pt>
                <c:pt idx="227" formatCode="General">
                  <c:v>6.9642727999999998</c:v>
                </c:pt>
                <c:pt idx="228" formatCode="General">
                  <c:v>6.9949523999999998</c:v>
                </c:pt>
                <c:pt idx="229" formatCode="General">
                  <c:v>7.0256319999999999</c:v>
                </c:pt>
                <c:pt idx="230" formatCode="General">
                  <c:v>7.0563115999999999</c:v>
                </c:pt>
                <c:pt idx="231" formatCode="General">
                  <c:v>7.0869911999999999</c:v>
                </c:pt>
                <c:pt idx="232" formatCode="General">
                  <c:v>7.1176709000000002</c:v>
                </c:pt>
                <c:pt idx="233" formatCode="General">
                  <c:v>7.1483505000000003</c:v>
                </c:pt>
                <c:pt idx="234" formatCode="General">
                  <c:v>7.1790301000000003</c:v>
                </c:pt>
                <c:pt idx="235" formatCode="General">
                  <c:v>7.2097097000000003</c:v>
                </c:pt>
                <c:pt idx="236" formatCode="General">
                  <c:v>7.2403893000000004</c:v>
                </c:pt>
                <c:pt idx="237" formatCode="General">
                  <c:v>7.2710689000000004</c:v>
                </c:pt>
                <c:pt idx="238" formatCode="General">
                  <c:v>7.3017485999999998</c:v>
                </c:pt>
                <c:pt idx="239" formatCode="General">
                  <c:v>7.3324281999999998</c:v>
                </c:pt>
                <c:pt idx="240" formatCode="General">
                  <c:v>7.3631077999999999</c:v>
                </c:pt>
                <c:pt idx="241" formatCode="General">
                  <c:v>7.3937873999999999</c:v>
                </c:pt>
                <c:pt idx="242" formatCode="General">
                  <c:v>7.4244669999999999</c:v>
                </c:pt>
                <c:pt idx="243" formatCode="General">
                  <c:v>7.4551466</c:v>
                </c:pt>
                <c:pt idx="244" formatCode="General">
                  <c:v>7.4858262</c:v>
                </c:pt>
                <c:pt idx="245" formatCode="General">
                  <c:v>7.5165059000000003</c:v>
                </c:pt>
                <c:pt idx="246" formatCode="General">
                  <c:v>7.5471855000000003</c:v>
                </c:pt>
                <c:pt idx="247" formatCode="General">
                  <c:v>7.5778651000000004</c:v>
                </c:pt>
                <c:pt idx="248" formatCode="General">
                  <c:v>7.6085447000000004</c:v>
                </c:pt>
                <c:pt idx="249" formatCode="General">
                  <c:v>7.6392243000000004</c:v>
                </c:pt>
                <c:pt idx="250" formatCode="General">
                  <c:v>7.6699039000000004</c:v>
                </c:pt>
                <c:pt idx="251" formatCode="General">
                  <c:v>7.7005835999999999</c:v>
                </c:pt>
                <c:pt idx="252" formatCode="General">
                  <c:v>7.7312631999999999</c:v>
                </c:pt>
                <c:pt idx="253" formatCode="General">
                  <c:v>7.7619427999999999</c:v>
                </c:pt>
                <c:pt idx="254" formatCode="General">
                  <c:v>7.7926223999999999</c:v>
                </c:pt>
                <c:pt idx="255" formatCode="General">
                  <c:v>7.823302</c:v>
                </c:pt>
                <c:pt idx="256" formatCode="General">
                  <c:v>7.8539816</c:v>
                </c:pt>
                <c:pt idx="257" formatCode="General">
                  <c:v>7.8846612</c:v>
                </c:pt>
                <c:pt idx="258" formatCode="General">
                  <c:v>7.9153409000000003</c:v>
                </c:pt>
                <c:pt idx="259" formatCode="General">
                  <c:v>7.9460205000000004</c:v>
                </c:pt>
                <c:pt idx="260" formatCode="General">
                  <c:v>7.9767001000000004</c:v>
                </c:pt>
                <c:pt idx="261" formatCode="General">
                  <c:v>8.0073796999999995</c:v>
                </c:pt>
                <c:pt idx="262" formatCode="General">
                  <c:v>8.0380593000000005</c:v>
                </c:pt>
                <c:pt idx="263" formatCode="General">
                  <c:v>8.0687388999999996</c:v>
                </c:pt>
                <c:pt idx="264" formatCode="General">
                  <c:v>8.0994185999999999</c:v>
                </c:pt>
                <c:pt idx="265" formatCode="General">
                  <c:v>8.1300982000000008</c:v>
                </c:pt>
                <c:pt idx="266" formatCode="General">
                  <c:v>8.1607778</c:v>
                </c:pt>
                <c:pt idx="267" formatCode="General">
                  <c:v>8.1914574000000009</c:v>
                </c:pt>
                <c:pt idx="268" formatCode="General">
                  <c:v>8.222137</c:v>
                </c:pt>
                <c:pt idx="269" formatCode="General">
                  <c:v>8.2528165999999992</c:v>
                </c:pt>
                <c:pt idx="270" formatCode="General">
                  <c:v>8.2834962999999995</c:v>
                </c:pt>
                <c:pt idx="271" formatCode="General">
                  <c:v>8.3141759000000004</c:v>
                </c:pt>
                <c:pt idx="272" formatCode="General">
                  <c:v>8.3448554999999995</c:v>
                </c:pt>
                <c:pt idx="273" formatCode="General">
                  <c:v>8.3755351000000005</c:v>
                </c:pt>
                <c:pt idx="274" formatCode="General">
                  <c:v>8.4062146999999996</c:v>
                </c:pt>
                <c:pt idx="275" formatCode="General">
                  <c:v>8.4368943000000005</c:v>
                </c:pt>
                <c:pt idx="276" formatCode="General">
                  <c:v>8.4675738999999997</c:v>
                </c:pt>
                <c:pt idx="277" formatCode="General">
                  <c:v>8.4982536</c:v>
                </c:pt>
                <c:pt idx="278" formatCode="General">
                  <c:v>8.5289332000000009</c:v>
                </c:pt>
                <c:pt idx="279" formatCode="General">
                  <c:v>8.5596128</c:v>
                </c:pt>
                <c:pt idx="280" formatCode="General">
                  <c:v>8.5902923999999992</c:v>
                </c:pt>
                <c:pt idx="281" formatCode="General">
                  <c:v>8.6209720000000001</c:v>
                </c:pt>
                <c:pt idx="282" formatCode="General">
                  <c:v>8.6516515999999992</c:v>
                </c:pt>
                <c:pt idx="283" formatCode="General">
                  <c:v>8.6823312999999995</c:v>
                </c:pt>
                <c:pt idx="284" formatCode="General">
                  <c:v>8.7130109000000004</c:v>
                </c:pt>
                <c:pt idx="285" formatCode="General">
                  <c:v>8.7436904999999996</c:v>
                </c:pt>
                <c:pt idx="286" formatCode="General">
                  <c:v>8.7743701000000005</c:v>
                </c:pt>
                <c:pt idx="287" formatCode="General">
                  <c:v>8.8050496999999996</c:v>
                </c:pt>
                <c:pt idx="288" formatCode="General">
                  <c:v>8.8357293000000006</c:v>
                </c:pt>
                <c:pt idx="289" formatCode="General">
                  <c:v>8.8664090000000009</c:v>
                </c:pt>
                <c:pt idx="290" formatCode="General">
                  <c:v>8.8970886</c:v>
                </c:pt>
                <c:pt idx="291" formatCode="General">
                  <c:v>8.9277681999999992</c:v>
                </c:pt>
                <c:pt idx="292" formatCode="General">
                  <c:v>8.9584478000000001</c:v>
                </c:pt>
                <c:pt idx="293" formatCode="General">
                  <c:v>8.9891273999999992</c:v>
                </c:pt>
                <c:pt idx="294" formatCode="General">
                  <c:v>9.0198070000000001</c:v>
                </c:pt>
                <c:pt idx="295" formatCode="General">
                  <c:v>9.0504865999999993</c:v>
                </c:pt>
                <c:pt idx="296" formatCode="General">
                  <c:v>9.0811662999999996</c:v>
                </c:pt>
                <c:pt idx="297" formatCode="General">
                  <c:v>9.1118459000000005</c:v>
                </c:pt>
                <c:pt idx="298" formatCode="General">
                  <c:v>9.1425254999999996</c:v>
                </c:pt>
                <c:pt idx="299" formatCode="General">
                  <c:v>9.1732051000000006</c:v>
                </c:pt>
                <c:pt idx="300" formatCode="General">
                  <c:v>9.2038846999999997</c:v>
                </c:pt>
                <c:pt idx="301" formatCode="General">
                  <c:v>9.2345643000000006</c:v>
                </c:pt>
                <c:pt idx="302" formatCode="General">
                  <c:v>9.2652439999999991</c:v>
                </c:pt>
                <c:pt idx="303" formatCode="General">
                  <c:v>9.2959236000000001</c:v>
                </c:pt>
                <c:pt idx="304" formatCode="General">
                  <c:v>9.3266031999999992</c:v>
                </c:pt>
                <c:pt idx="305" formatCode="General">
                  <c:v>9.3572828000000001</c:v>
                </c:pt>
                <c:pt idx="306" formatCode="General">
                  <c:v>9.3879623999999993</c:v>
                </c:pt>
                <c:pt idx="307" formatCode="General">
                  <c:v>9.4186420000000002</c:v>
                </c:pt>
                <c:pt idx="308" formatCode="General">
                  <c:v>9.4493217000000005</c:v>
                </c:pt>
                <c:pt idx="309" formatCode="General">
                  <c:v>9.4800012999999996</c:v>
                </c:pt>
                <c:pt idx="310" formatCode="General">
                  <c:v>9.5106809000000005</c:v>
                </c:pt>
                <c:pt idx="311" formatCode="General">
                  <c:v>9.5413604999999997</c:v>
                </c:pt>
                <c:pt idx="312" formatCode="General">
                  <c:v>9.5720401000000006</c:v>
                </c:pt>
                <c:pt idx="313" formatCode="General">
                  <c:v>9.6027196999999997</c:v>
                </c:pt>
                <c:pt idx="314" formatCode="General">
                  <c:v>9.6333993000000007</c:v>
                </c:pt>
                <c:pt idx="315" formatCode="General">
                  <c:v>9.6640789999999992</c:v>
                </c:pt>
                <c:pt idx="316" formatCode="General">
                  <c:v>9.6947586000000001</c:v>
                </c:pt>
                <c:pt idx="317" formatCode="General">
                  <c:v>9.7254381999999993</c:v>
                </c:pt>
                <c:pt idx="318" formatCode="General">
                  <c:v>9.7561178000000002</c:v>
                </c:pt>
                <c:pt idx="319" formatCode="General">
                  <c:v>9.7867973999999993</c:v>
                </c:pt>
                <c:pt idx="320" formatCode="General">
                  <c:v>9.8174770000000002</c:v>
                </c:pt>
                <c:pt idx="321" formatCode="General">
                  <c:v>9.8481567000000005</c:v>
                </c:pt>
                <c:pt idx="322" formatCode="General">
                  <c:v>9.8788362999999997</c:v>
                </c:pt>
                <c:pt idx="323" formatCode="General">
                  <c:v>9.9095159000000006</c:v>
                </c:pt>
                <c:pt idx="324" formatCode="General">
                  <c:v>9.9401954999999997</c:v>
                </c:pt>
                <c:pt idx="325" formatCode="General">
                  <c:v>9.9708751000000007</c:v>
                </c:pt>
              </c:numCache>
            </c:numRef>
          </c:xVal>
          <c:yVal>
            <c:numRef>
              <c:f>Sheet2!$P$2:$P$353</c:f>
              <c:numCache>
                <c:formatCode>General</c:formatCode>
                <c:ptCount val="352"/>
                <c:pt idx="0">
                  <c:v>2.4419793099999998</c:v>
                </c:pt>
                <c:pt idx="1">
                  <c:v>2.45177588</c:v>
                </c:pt>
                <c:pt idx="2">
                  <c:v>2.4793894999999999</c:v>
                </c:pt>
                <c:pt idx="3">
                  <c:v>2.5204125299999998</c:v>
                </c:pt>
                <c:pt idx="4">
                  <c:v>2.56957916</c:v>
                </c:pt>
                <c:pt idx="5">
                  <c:v>2.6219805699999998</c:v>
                </c:pt>
                <c:pt idx="6">
                  <c:v>2.6734596100000001</c:v>
                </c:pt>
                <c:pt idx="7">
                  <c:v>2.72057905</c:v>
                </c:pt>
                <c:pt idx="8">
                  <c:v>2.7604952200000001</c:v>
                </c:pt>
                <c:pt idx="9">
                  <c:v>2.79087883</c:v>
                </c:pt>
                <c:pt idx="10">
                  <c:v>2.8099254999999999</c:v>
                </c:pt>
                <c:pt idx="11">
                  <c:v>2.8164735400000001</c:v>
                </c:pt>
                <c:pt idx="12">
                  <c:v>2.8102574499999999</c:v>
                </c:pt>
                <c:pt idx="13">
                  <c:v>2.7923544900000001</c:v>
                </c:pt>
                <c:pt idx="14">
                  <c:v>2.7659152599999999</c:v>
                </c:pt>
                <c:pt idx="15">
                  <c:v>2.7372491399999999</c:v>
                </c:pt>
                <c:pt idx="16">
                  <c:v>2.7170460099999998</c:v>
                </c:pt>
                <c:pt idx="17">
                  <c:v>2.72054866</c:v>
                </c:pt>
                <c:pt idx="18">
                  <c:v>2.7643329899999998</c:v>
                </c:pt>
                <c:pt idx="19">
                  <c:v>2.8596080499999998</c:v>
                </c:pt>
                <c:pt idx="20">
                  <c:v>3.0080178000000002</c:v>
                </c:pt>
                <c:pt idx="21">
                  <c:v>3.2041196000000003</c:v>
                </c:pt>
                <c:pt idx="22">
                  <c:v>3.4401286</c:v>
                </c:pt>
                <c:pt idx="23">
                  <c:v>3.7085423999999998</c:v>
                </c:pt>
                <c:pt idx="24">
                  <c:v>4.0027264999999996</c:v>
                </c:pt>
                <c:pt idx="25">
                  <c:v>4.3167302000000003</c:v>
                </c:pt>
                <c:pt idx="26">
                  <c:v>4.6449976999999993</c:v>
                </c:pt>
                <c:pt idx="27">
                  <c:v>4.9821597000000004</c:v>
                </c:pt>
                <c:pt idx="28">
                  <c:v>5.3229196999999999</c:v>
                </c:pt>
                <c:pt idx="29">
                  <c:v>5.662013</c:v>
                </c:pt>
                <c:pt idx="30">
                  <c:v>5.9942133000000002</c:v>
                </c:pt>
                <c:pt idx="31">
                  <c:v>6.3143722999999996</c:v>
                </c:pt>
                <c:pt idx="32">
                  <c:v>6.6174770000000001</c:v>
                </c:pt>
                <c:pt idx="33">
                  <c:v>6.8987204999999996</c:v>
                </c:pt>
                <c:pt idx="34">
                  <c:v>7.1535764999999998</c:v>
                </c:pt>
                <c:pt idx="35">
                  <c:v>7.3778765000000002</c:v>
                </c:pt>
                <c:pt idx="36">
                  <c:v>7.5678837999999997</c:v>
                </c:pt>
                <c:pt idx="37">
                  <c:v>7.7203628999999996</c:v>
                </c:pt>
                <c:pt idx="38">
                  <c:v>7.8326415000000003</c:v>
                </c:pt>
                <c:pt idx="39">
                  <c:v>7.9026627999999999</c:v>
                </c:pt>
                <c:pt idx="40">
                  <c:v>7.9290278000000001</c:v>
                </c:pt>
                <c:pt idx="41">
                  <c:v>7.9110249000000001</c:v>
                </c:pt>
                <c:pt idx="42">
                  <c:v>7.8486475000000002</c:v>
                </c:pt>
                <c:pt idx="43">
                  <c:v>7.7425974000000002</c:v>
                </c:pt>
                <c:pt idx="44">
                  <c:v>7.5942755999999996</c:v>
                </c:pt>
                <c:pt idx="45">
                  <c:v>7.4057598000000002</c:v>
                </c:pt>
                <c:pt idx="46">
                  <c:v>7.1797687000000003</c:v>
                </c:pt>
                <c:pt idx="47">
                  <c:v>6.9196157999999999</c:v>
                </c:pt>
                <c:pt idx="48">
                  <c:v>6.6291510000000002</c:v>
                </c:pt>
                <c:pt idx="49">
                  <c:v>6.3126955000000002</c:v>
                </c:pt>
                <c:pt idx="50">
                  <c:v>5.9749680000000005</c:v>
                </c:pt>
                <c:pt idx="51">
                  <c:v>5.6210091999999996</c:v>
                </c:pt>
                <c:pt idx="52">
                  <c:v>5.2561043000000005</c:v>
                </c:pt>
                <c:pt idx="53">
                  <c:v>4.8857128000000003</c:v>
                </c:pt>
                <c:pt idx="54">
                  <c:v>4.5154119999999995</c:v>
                </c:pt>
                <c:pt idx="55">
                  <c:v>4.1508728000000001</c:v>
                </c:pt>
                <c:pt idx="56">
                  <c:v>3.7978987000000002</c:v>
                </c:pt>
                <c:pt idx="57">
                  <c:v>3.4626039999999998</c:v>
                </c:pt>
                <c:pt idx="58">
                  <c:v>3.1519059</c:v>
                </c:pt>
                <c:pt idx="59">
                  <c:v>2.87477582</c:v>
                </c:pt>
                <c:pt idx="60">
                  <c:v>2.6452569600000002</c:v>
                </c:pt>
                <c:pt idx="61">
                  <c:v>2.48768411</c:v>
                </c:pt>
                <c:pt idx="62">
                  <c:v>2.4310768</c:v>
                </c:pt>
                <c:pt idx="63">
                  <c:v>2.4668685400000001</c:v>
                </c:pt>
                <c:pt idx="64">
                  <c:v>2.54394264</c:v>
                </c:pt>
                <c:pt idx="65">
                  <c:v>2.6221978099999999</c:v>
                </c:pt>
                <c:pt idx="66">
                  <c:v>2.68310111</c:v>
                </c:pt>
                <c:pt idx="67">
                  <c:v>2.7192018500000001</c:v>
                </c:pt>
                <c:pt idx="68">
                  <c:v>2.7279515500000002</c:v>
                </c:pt>
                <c:pt idx="69">
                  <c:v>2.7092095499999997</c:v>
                </c:pt>
                <c:pt idx="70">
                  <c:v>2.6642220700000001</c:v>
                </c:pt>
                <c:pt idx="71">
                  <c:v>2.5951716299999998</c:v>
                </c:pt>
                <c:pt idx="72">
                  <c:v>2.5049976799999998</c:v>
                </c:pt>
                <c:pt idx="73">
                  <c:v>2.3974830799999998</c:v>
                </c:pt>
                <c:pt idx="74">
                  <c:v>2.2781344099999998</c:v>
                </c:pt>
                <c:pt idx="75">
                  <c:v>2.16011168</c:v>
                </c:pt>
                <c:pt idx="76">
                  <c:v>2.1114933599999999</c:v>
                </c:pt>
                <c:pt idx="77">
                  <c:v>2.20882113</c:v>
                </c:pt>
                <c:pt idx="78">
                  <c:v>2.3476330000000001</c:v>
                </c:pt>
                <c:pt idx="79">
                  <c:v>2.4915723399999998</c:v>
                </c:pt>
                <c:pt idx="80">
                  <c:v>2.6321583400000002</c:v>
                </c:pt>
                <c:pt idx="81">
                  <c:v>2.7650095399999999</c:v>
                </c:pt>
                <c:pt idx="82">
                  <c:v>2.8869355900000002</c:v>
                </c:pt>
                <c:pt idx="83">
                  <c:v>2.9953877900000001</c:v>
                </c:pt>
                <c:pt idx="84">
                  <c:v>3.0883229000000001</c:v>
                </c:pt>
                <c:pt idx="85">
                  <c:v>3.1641662999999998</c:v>
                </c:pt>
                <c:pt idx="86">
                  <c:v>3.2218004000000002</c:v>
                </c:pt>
                <c:pt idx="87">
                  <c:v>3.2605576000000003</c:v>
                </c:pt>
                <c:pt idx="88">
                  <c:v>3.2802102</c:v>
                </c:pt>
                <c:pt idx="89">
                  <c:v>3.2809537</c:v>
                </c:pt>
                <c:pt idx="90">
                  <c:v>3.2633852999999999</c:v>
                </c:pt>
                <c:pt idx="91">
                  <c:v>3.2284749000000001</c:v>
                </c:pt>
                <c:pt idx="92">
                  <c:v>3.1775329999999999</c:v>
                </c:pt>
                <c:pt idx="93">
                  <c:v>3.1121733000000003</c:v>
                </c:pt>
                <c:pt idx="94">
                  <c:v>3.0342763000000001</c:v>
                </c:pt>
                <c:pt idx="95">
                  <c:v>2.9459533200000001</c:v>
                </c:pt>
                <c:pt idx="96">
                  <c:v>2.8495192</c:v>
                </c:pt>
                <c:pt idx="97">
                  <c:v>2.7474823399999999</c:v>
                </c:pt>
                <c:pt idx="98">
                  <c:v>2.6425714</c:v>
                </c:pt>
                <c:pt idx="99">
                  <c:v>2.5378410200000001</c:v>
                </c:pt>
                <c:pt idx="100">
                  <c:v>2.4369525899999998</c:v>
                </c:pt>
                <c:pt idx="101">
                  <c:v>2.3448447300000002</c:v>
                </c:pt>
                <c:pt idx="102">
                  <c:v>2.2691272200000001</c:v>
                </c:pt>
                <c:pt idx="103">
                  <c:v>2.2214680599999999</c:v>
                </c:pt>
                <c:pt idx="104">
                  <c:v>2.2124200900000002</c:v>
                </c:pt>
                <c:pt idx="105">
                  <c:v>2.2370230800000002</c:v>
                </c:pt>
                <c:pt idx="106">
                  <c:v>2.2781393699999999</c:v>
                </c:pt>
                <c:pt idx="107">
                  <c:v>2.3222331399999998</c:v>
                </c:pt>
                <c:pt idx="108">
                  <c:v>2.3621554800000002</c:v>
                </c:pt>
                <c:pt idx="109">
                  <c:v>2.39442428</c:v>
                </c:pt>
                <c:pt idx="110">
                  <c:v>2.41737885</c:v>
                </c:pt>
                <c:pt idx="111">
                  <c:v>2.43033301</c:v>
                </c:pt>
                <c:pt idx="112">
                  <c:v>2.4331919200000001</c:v>
                </c:pt>
                <c:pt idx="113">
                  <c:v>2.4262632900000001</c:v>
                </c:pt>
                <c:pt idx="114">
                  <c:v>2.4101528000000001</c:v>
                </c:pt>
                <c:pt idx="115">
                  <c:v>2.3856993399999999</c:v>
                </c:pt>
                <c:pt idx="116">
                  <c:v>2.3539326200000001</c:v>
                </c:pt>
                <c:pt idx="117">
                  <c:v>2.3160498299999999</c:v>
                </c:pt>
                <c:pt idx="118">
                  <c:v>2.2734194400000001</c:v>
                </c:pt>
                <c:pt idx="119">
                  <c:v>2.2276427500000002</c:v>
                </c:pt>
                <c:pt idx="120">
                  <c:v>2.1807676499999999</c:v>
                </c:pt>
                <c:pt idx="121">
                  <c:v>2.1359639000000001</c:v>
                </c:pt>
                <c:pt idx="122">
                  <c:v>2.0995963</c:v>
                </c:pt>
                <c:pt idx="123">
                  <c:v>2.0845722109999998</c:v>
                </c:pt>
                <c:pt idx="124">
                  <c:v>2.0995143550000002</c:v>
                </c:pt>
                <c:pt idx="125">
                  <c:v>2.1322908900000002</c:v>
                </c:pt>
                <c:pt idx="126">
                  <c:v>2.1702344199999999</c:v>
                </c:pt>
                <c:pt idx="127">
                  <c:v>2.2078065499999999</c:v>
                </c:pt>
                <c:pt idx="128">
                  <c:v>2.2426390700000001</c:v>
                </c:pt>
                <c:pt idx="129">
                  <c:v>2.2735514000000001</c:v>
                </c:pt>
                <c:pt idx="130">
                  <c:v>2.29989914</c:v>
                </c:pt>
                <c:pt idx="131">
                  <c:v>2.3213423199999998</c:v>
                </c:pt>
                <c:pt idx="132">
                  <c:v>2.3377485299999998</c:v>
                </c:pt>
                <c:pt idx="133">
                  <c:v>2.34914398</c:v>
                </c:pt>
                <c:pt idx="134">
                  <c:v>2.3556831699999998</c:v>
                </c:pt>
                <c:pt idx="135">
                  <c:v>2.35762618</c:v>
                </c:pt>
                <c:pt idx="136">
                  <c:v>2.3553193399999999</c:v>
                </c:pt>
                <c:pt idx="137">
                  <c:v>2.3491774400000001</c:v>
                </c:pt>
                <c:pt idx="138">
                  <c:v>2.3396670099999999</c:v>
                </c:pt>
                <c:pt idx="139">
                  <c:v>2.3272903600000001</c:v>
                </c:pt>
                <c:pt idx="140">
                  <c:v>2.31257058</c:v>
                </c:pt>
                <c:pt idx="141">
                  <c:v>2.29603753</c:v>
                </c:pt>
                <c:pt idx="142">
                  <c:v>2.2782151800000001</c:v>
                </c:pt>
                <c:pt idx="143">
                  <c:v>2.2596103300000001</c:v>
                </c:pt>
                <c:pt idx="144">
                  <c:v>2.2407028000000002</c:v>
                </c:pt>
                <c:pt idx="145">
                  <c:v>2.2219373099999999</c:v>
                </c:pt>
                <c:pt idx="146">
                  <c:v>2.2037167800000002</c:v>
                </c:pt>
                <c:pt idx="147">
                  <c:v>2.18639706</c:v>
                </c:pt>
                <c:pt idx="148">
                  <c:v>2.1702828200000002</c:v>
                </c:pt>
                <c:pt idx="149">
                  <c:v>2.1556240899999999</c:v>
                </c:pt>
                <c:pt idx="150">
                  <c:v>2.14261349</c:v>
                </c:pt>
                <c:pt idx="151">
                  <c:v>2.1313837200000001</c:v>
                </c:pt>
                <c:pt idx="152">
                  <c:v>2.1220059899999999</c:v>
                </c:pt>
                <c:pt idx="153">
                  <c:v>2.1144903899999998</c:v>
                </c:pt>
                <c:pt idx="154">
                  <c:v>2.1087897799999999</c:v>
                </c:pt>
                <c:pt idx="155">
                  <c:v>2.1048082799999999</c:v>
                </c:pt>
                <c:pt idx="156">
                  <c:v>2.1024141200000002</c:v>
                </c:pt>
                <c:pt idx="157">
                  <c:v>2.1014545400000002</c:v>
                </c:pt>
                <c:pt idx="158">
                  <c:v>2.1017691900000002</c:v>
                </c:pt>
                <c:pt idx="159">
                  <c:v>2.1031995499999998</c:v>
                </c:pt>
                <c:pt idx="160">
                  <c:v>2.1055931700000001</c:v>
                </c:pt>
                <c:pt idx="161">
                  <c:v>2.1088038299999998</c:v>
                </c:pt>
                <c:pt idx="162">
                  <c:v>2.11268959</c:v>
                </c:pt>
                <c:pt idx="163">
                  <c:v>2.11711034</c:v>
                </c:pt>
                <c:pt idx="164">
                  <c:v>2.1219260699999998</c:v>
                </c:pt>
                <c:pt idx="165">
                  <c:v>2.1269962499999999</c:v>
                </c:pt>
                <c:pt idx="166">
                  <c:v>2.1321801699999998</c:v>
                </c:pt>
                <c:pt idx="167">
                  <c:v>2.13733803</c:v>
                </c:pt>
                <c:pt idx="168">
                  <c:v>2.1423324099999999</c:v>
                </c:pt>
                <c:pt idx="169">
                  <c:v>2.1470299000000002</c:v>
                </c:pt>
                <c:pt idx="170">
                  <c:v>2.15130284</c:v>
                </c:pt>
                <c:pt idx="171">
                  <c:v>2.1550309300000001</c:v>
                </c:pt>
                <c:pt idx="172">
                  <c:v>2.1581028199999999</c:v>
                </c:pt>
                <c:pt idx="173">
                  <c:v>2.1604176499999999</c:v>
                </c:pt>
                <c:pt idx="174">
                  <c:v>2.1618865</c:v>
                </c:pt>
                <c:pt idx="175">
                  <c:v>2.1624336999999998</c:v>
                </c:pt>
                <c:pt idx="176">
                  <c:v>2.1619981799999999</c:v>
                </c:pt>
                <c:pt idx="177">
                  <c:v>2.16053447</c:v>
                </c:pt>
                <c:pt idx="178">
                  <c:v>2.1580137800000001</c:v>
                </c:pt>
                <c:pt idx="179">
                  <c:v>2.1544247200000002</c:v>
                </c:pt>
                <c:pt idx="180">
                  <c:v>2.14977398</c:v>
                </c:pt>
                <c:pt idx="181">
                  <c:v>2.1440867799999999</c:v>
                </c:pt>
                <c:pt idx="182">
                  <c:v>2.1374073099999999</c:v>
                </c:pt>
                <c:pt idx="183">
                  <c:v>2.1297992300000002</c:v>
                </c:pt>
                <c:pt idx="184">
                  <c:v>2.1213465299999998</c:v>
                </c:pt>
                <c:pt idx="185">
                  <c:v>2.11215522</c:v>
                </c:pt>
                <c:pt idx="186">
                  <c:v>2.1023566100000002</c:v>
                </c:pt>
                <c:pt idx="187">
                  <c:v>2.0921139329999998</c:v>
                </c:pt>
                <c:pt idx="188">
                  <c:v>2.0816348979999999</c:v>
                </c:pt>
                <c:pt idx="189">
                  <c:v>2.071195796</c:v>
                </c:pt>
                <c:pt idx="190">
                  <c:v>2.061186314</c:v>
                </c:pt>
                <c:pt idx="191">
                  <c:v>2.0521861769999998</c:v>
                </c:pt>
                <c:pt idx="192">
                  <c:v>2.045060028</c:v>
                </c:pt>
                <c:pt idx="193">
                  <c:v>2.0409301219999998</c:v>
                </c:pt>
                <c:pt idx="194">
                  <c:v>2.04069828</c:v>
                </c:pt>
                <c:pt idx="195">
                  <c:v>2.044276209</c:v>
                </c:pt>
                <c:pt idx="196">
                  <c:v>2.0506309539999998</c:v>
                </c:pt>
                <c:pt idx="197">
                  <c:v>2.0585874259999999</c:v>
                </c:pt>
                <c:pt idx="198">
                  <c:v>2.0672787349999999</c:v>
                </c:pt>
                <c:pt idx="199">
                  <c:v>2.0761473330000002</c:v>
                </c:pt>
                <c:pt idx="200">
                  <c:v>2.0848378570000001</c:v>
                </c:pt>
                <c:pt idx="201">
                  <c:v>2.0931151209999999</c:v>
                </c:pt>
                <c:pt idx="202">
                  <c:v>2.10081644</c:v>
                </c:pt>
                <c:pt idx="203">
                  <c:v>2.10782566</c:v>
                </c:pt>
                <c:pt idx="204">
                  <c:v>2.1140591799999999</c:v>
                </c:pt>
                <c:pt idx="205">
                  <c:v>2.1194584299999999</c:v>
                </c:pt>
                <c:pt idx="206">
                  <c:v>2.1239860199999998</c:v>
                </c:pt>
                <c:pt idx="207">
                  <c:v>2.1276240400000002</c:v>
                </c:pt>
                <c:pt idx="208">
                  <c:v>2.1303735599999998</c:v>
                </c:pt>
                <c:pt idx="209">
                  <c:v>2.1322551199999999</c:v>
                </c:pt>
                <c:pt idx="210">
                  <c:v>2.1333096299999998</c:v>
                </c:pt>
                <c:pt idx="211">
                  <c:v>2.1335996399999999</c:v>
                </c:pt>
                <c:pt idx="212">
                  <c:v>2.1332106</c:v>
                </c:pt>
                <c:pt idx="213">
                  <c:v>2.1322519099999999</c:v>
                </c:pt>
                <c:pt idx="214">
                  <c:v>2.13085733</c:v>
                </c:pt>
                <c:pt idx="215">
                  <c:v>2.1291840400000002</c:v>
                </c:pt>
                <c:pt idx="216">
                  <c:v>2.1274097300000001</c:v>
                </c:pt>
                <c:pt idx="217">
                  <c:v>2.1257267999999998</c:v>
                </c:pt>
                <c:pt idx="218">
                  <c:v>2.1243326499999999</c:v>
                </c:pt>
                <c:pt idx="219">
                  <c:v>2.1234161299999998</c:v>
                </c:pt>
                <c:pt idx="220">
                  <c:v>2.1231407099999999</c:v>
                </c:pt>
                <c:pt idx="221">
                  <c:v>2.12362684</c:v>
                </c:pt>
                <c:pt idx="222">
                  <c:v>2.1249372399999999</c:v>
                </c:pt>
                <c:pt idx="223">
                  <c:v>2.12706873</c:v>
                </c:pt>
                <c:pt idx="224">
                  <c:v>2.1299528599999999</c:v>
                </c:pt>
                <c:pt idx="225">
                  <c:v>2.1334648899999999</c:v>
                </c:pt>
                <c:pt idx="226">
                  <c:v>2.13743814</c:v>
                </c:pt>
                <c:pt idx="227">
                  <c:v>2.1416804599999999</c:v>
                </c:pt>
                <c:pt idx="228">
                  <c:v>2.1459892900000002</c:v>
                </c:pt>
                <c:pt idx="229">
                  <c:v>2.1501641</c:v>
                </c:pt>
                <c:pt idx="230">
                  <c:v>2.1540153499999999</c:v>
                </c:pt>
                <c:pt idx="231">
                  <c:v>2.1573706800000001</c:v>
                </c:pt>
                <c:pt idx="232">
                  <c:v>2.1600786900000002</c:v>
                </c:pt>
                <c:pt idx="233">
                  <c:v>2.16201116</c:v>
                </c:pt>
                <c:pt idx="234">
                  <c:v>2.1630641499999999</c:v>
                </c:pt>
                <c:pt idx="235">
                  <c:v>2.1631584199999998</c:v>
                </c:pt>
                <c:pt idx="236">
                  <c:v>2.1622392700000002</c:v>
                </c:pt>
                <c:pt idx="237">
                  <c:v>2.1602761099999999</c:v>
                </c:pt>
                <c:pt idx="238">
                  <c:v>2.1572617300000001</c:v>
                </c:pt>
                <c:pt idx="239">
                  <c:v>2.1532114199999999</c:v>
                </c:pt>
                <c:pt idx="240">
                  <c:v>2.1481618099999999</c:v>
                </c:pt>
                <c:pt idx="241">
                  <c:v>2.1421696699999999</c:v>
                </c:pt>
                <c:pt idx="242">
                  <c:v>2.13531052</c:v>
                </c:pt>
                <c:pt idx="243">
                  <c:v>2.1276772400000001</c:v>
                </c:pt>
                <c:pt idx="244">
                  <c:v>2.1193786700000001</c:v>
                </c:pt>
                <c:pt idx="245">
                  <c:v>2.1105382600000002</c:v>
                </c:pt>
                <c:pt idx="246">
                  <c:v>2.1012930600000002</c:v>
                </c:pt>
                <c:pt idx="247">
                  <c:v>2.091793129</c:v>
                </c:pt>
                <c:pt idx="248">
                  <c:v>2.0822018280000001</c:v>
                </c:pt>
                <c:pt idx="249">
                  <c:v>2.0726974550000001</c:v>
                </c:pt>
                <c:pt idx="250">
                  <c:v>2.0634770840000001</c:v>
                </c:pt>
                <c:pt idx="251">
                  <c:v>2.0547634669999999</c:v>
                </c:pt>
                <c:pt idx="252">
                  <c:v>2.0468152009999998</c:v>
                </c:pt>
                <c:pt idx="253">
                  <c:v>2.0399362230000002</c:v>
                </c:pt>
                <c:pt idx="254">
                  <c:v>2.0344676939999999</c:v>
                </c:pt>
                <c:pt idx="255">
                  <c:v>2.0307220529999999</c:v>
                </c:pt>
                <c:pt idx="256">
                  <c:v>2.0288270540000002</c:v>
                </c:pt>
                <c:pt idx="257">
                  <c:v>2.0285711499999999</c:v>
                </c:pt>
                <c:pt idx="258">
                  <c:v>2.0294477099999999</c:v>
                </c:pt>
                <c:pt idx="259">
                  <c:v>2.030882332</c:v>
                </c:pt>
                <c:pt idx="260">
                  <c:v>2.0324154380000001</c:v>
                </c:pt>
                <c:pt idx="261">
                  <c:v>2.0337521870000002</c:v>
                </c:pt>
                <c:pt idx="262">
                  <c:v>2.0347428440000002</c:v>
                </c:pt>
                <c:pt idx="263">
                  <c:v>2.0353527260000002</c:v>
                </c:pt>
                <c:pt idx="264">
                  <c:v>2.0356410149999999</c:v>
                </c:pt>
                <c:pt idx="265">
                  <c:v>2.0357479610000002</c:v>
                </c:pt>
                <c:pt idx="266">
                  <c:v>2.035883347</c:v>
                </c:pt>
                <c:pt idx="267">
                  <c:v>2.0363061519999999</c:v>
                </c:pt>
                <c:pt idx="268">
                  <c:v>2.0372861489999998</c:v>
                </c:pt>
                <c:pt idx="269">
                  <c:v>2.0390482639999998</c:v>
                </c:pt>
                <c:pt idx="270">
                  <c:v>2.041719074</c:v>
                </c:pt>
                <c:pt idx="271">
                  <c:v>2.045303224</c:v>
                </c:pt>
                <c:pt idx="272">
                  <c:v>2.049699457</c:v>
                </c:pt>
                <c:pt idx="273">
                  <c:v>2.0547392869999999</c:v>
                </c:pt>
                <c:pt idx="274">
                  <c:v>2.0602248420000002</c:v>
                </c:pt>
                <c:pt idx="275">
                  <c:v>2.0659543299999998</c:v>
                </c:pt>
                <c:pt idx="276">
                  <c:v>2.071735382</c:v>
                </c:pt>
                <c:pt idx="277">
                  <c:v>2.0773907409999999</c:v>
                </c:pt>
                <c:pt idx="278">
                  <c:v>2.0827601919999998</c:v>
                </c:pt>
                <c:pt idx="279">
                  <c:v>2.087701043</c:v>
                </c:pt>
                <c:pt idx="280">
                  <c:v>2.0920882289999998</c:v>
                </c:pt>
                <c:pt idx="281">
                  <c:v>2.0958144430000001</c:v>
                </c:pt>
                <c:pt idx="282">
                  <c:v>2.098790406</c:v>
                </c:pt>
                <c:pt idx="283">
                  <c:v>2.10094526</c:v>
                </c:pt>
                <c:pt idx="284">
                  <c:v>2.1022270299999999</c:v>
                </c:pt>
                <c:pt idx="285">
                  <c:v>2.10260318</c:v>
                </c:pt>
                <c:pt idx="286">
                  <c:v>2.1020611699999998</c:v>
                </c:pt>
                <c:pt idx="287">
                  <c:v>2.1006090799999999</c:v>
                </c:pt>
                <c:pt idx="288">
                  <c:v>2.0982764060000001</c:v>
                </c:pt>
                <c:pt idx="289">
                  <c:v>2.0951151079999999</c:v>
                </c:pt>
                <c:pt idx="290">
                  <c:v>2.0912010589999999</c:v>
                </c:pt>
                <c:pt idx="291">
                  <c:v>2.0866362760000001</c:v>
                </c:pt>
                <c:pt idx="292">
                  <c:v>2.0815522089999998</c:v>
                </c:pt>
                <c:pt idx="293">
                  <c:v>2.0761145499999998</c:v>
                </c:pt>
                <c:pt idx="294">
                  <c:v>2.0705297489999999</c:v>
                </c:pt>
                <c:pt idx="295">
                  <c:v>2.0650526139999998</c:v>
                </c:pt>
                <c:pt idx="296">
                  <c:v>2.0599917780000001</c:v>
                </c:pt>
                <c:pt idx="297">
                  <c:v>2.0557044869999999</c:v>
                </c:pt>
                <c:pt idx="298">
                  <c:v>2.0525648580000002</c:v>
                </c:pt>
                <c:pt idx="299">
                  <c:v>2.0508907239999998</c:v>
                </c:pt>
                <c:pt idx="300">
                  <c:v>2.050842254</c:v>
                </c:pt>
                <c:pt idx="301">
                  <c:v>2.0523528080000002</c:v>
                </c:pt>
                <c:pt idx="302">
                  <c:v>2.0551512430000001</c:v>
                </c:pt>
                <c:pt idx="303">
                  <c:v>2.0588581459999999</c:v>
                </c:pt>
                <c:pt idx="304">
                  <c:v>2.0630842949999999</c:v>
                </c:pt>
                <c:pt idx="305">
                  <c:v>2.0674873439999999</c:v>
                </c:pt>
                <c:pt idx="306">
                  <c:v>2.0717894069999998</c:v>
                </c:pt>
                <c:pt idx="307">
                  <c:v>2.075774344</c:v>
                </c:pt>
                <c:pt idx="308">
                  <c:v>2.0792786959999998</c:v>
                </c:pt>
                <c:pt idx="309">
                  <c:v>2.0821826030000001</c:v>
                </c:pt>
                <c:pt idx="310">
                  <c:v>2.084402565</c:v>
                </c:pt>
                <c:pt idx="311">
                  <c:v>2.0858861499999999</c:v>
                </c:pt>
                <c:pt idx="312">
                  <c:v>2.0866081940000001</c:v>
                </c:pt>
                <c:pt idx="313">
                  <c:v>2.0865680499999999</c:v>
                </c:pt>
                <c:pt idx="314">
                  <c:v>2.08578748</c:v>
                </c:pt>
                <c:pt idx="315">
                  <c:v>2.0843089469999998</c:v>
                </c:pt>
                <c:pt idx="316">
                  <c:v>2.0821940759999999</c:v>
                </c:pt>
                <c:pt idx="317">
                  <c:v>2.0795221640000001</c:v>
                </c:pt>
                <c:pt idx="318">
                  <c:v>2.0763885769999999</c:v>
                </c:pt>
                <c:pt idx="319">
                  <c:v>2.0729028559999998</c:v>
                </c:pt>
                <c:pt idx="320">
                  <c:v>2.0691863129999999</c:v>
                </c:pt>
                <c:pt idx="321">
                  <c:v>2.0653687270000001</c:v>
                </c:pt>
                <c:pt idx="322">
                  <c:v>2.0615836349999999</c:v>
                </c:pt>
                <c:pt idx="323">
                  <c:v>2.0579616230000002</c:v>
                </c:pt>
                <c:pt idx="324">
                  <c:v>2.054621123</c:v>
                </c:pt>
                <c:pt idx="325">
                  <c:v>2.0516568409999998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Sheet2!$I$1</c:f>
              <c:strCache>
                <c:ptCount val="1"/>
                <c:pt idx="0">
                  <c:v>chir_mag</c:v>
                </c:pt>
              </c:strCache>
            </c:strRef>
          </c:tx>
          <c:spPr>
            <a:ln w="19050" cap="rnd">
              <a:solidFill>
                <a:schemeClr val="dk1"/>
              </a:solidFill>
              <a:round/>
            </a:ln>
            <a:effectLst/>
          </c:spPr>
          <c:marker>
            <c:symbol val="none"/>
          </c:marker>
          <c:xVal>
            <c:numRef>
              <c:f>Sheet2!$B$2:$B$353</c:f>
              <c:numCache>
                <c:formatCode>0.00E+00</c:formatCode>
                <c:ptCount val="352"/>
                <c:pt idx="0" formatCode="General">
                  <c:v>0</c:v>
                </c:pt>
                <c:pt idx="1">
                  <c:v>3.0679616E-2</c:v>
                </c:pt>
                <c:pt idx="2">
                  <c:v>6.1359232E-2</c:v>
                </c:pt>
                <c:pt idx="3">
                  <c:v>9.2038846999999993E-2</c:v>
                </c:pt>
                <c:pt idx="4" formatCode="General">
                  <c:v>0.12271846</c:v>
                </c:pt>
                <c:pt idx="5" formatCode="General">
                  <c:v>0.15339807999999999</c:v>
                </c:pt>
                <c:pt idx="6" formatCode="General">
                  <c:v>0.18407768999999999</c:v>
                </c:pt>
                <c:pt idx="7" formatCode="General">
                  <c:v>0.21475731000000001</c:v>
                </c:pt>
                <c:pt idx="8" formatCode="General">
                  <c:v>0.24543693</c:v>
                </c:pt>
                <c:pt idx="9" formatCode="General">
                  <c:v>0.27611654000000002</c:v>
                </c:pt>
                <c:pt idx="10" formatCode="General">
                  <c:v>0.30679615999999998</c:v>
                </c:pt>
                <c:pt idx="11" formatCode="General">
                  <c:v>0.33747577000000001</c:v>
                </c:pt>
                <c:pt idx="12" formatCode="General">
                  <c:v>0.36815539000000003</c:v>
                </c:pt>
                <c:pt idx="13" formatCode="General">
                  <c:v>0.398835</c:v>
                </c:pt>
                <c:pt idx="14" formatCode="General">
                  <c:v>0.42951462000000001</c:v>
                </c:pt>
                <c:pt idx="15" formatCode="General">
                  <c:v>0.46019423999999998</c:v>
                </c:pt>
                <c:pt idx="16" formatCode="General">
                  <c:v>0.49087385</c:v>
                </c:pt>
                <c:pt idx="17" formatCode="General">
                  <c:v>0.52155346999999996</c:v>
                </c:pt>
                <c:pt idx="18" formatCode="General">
                  <c:v>0.55223308000000004</c:v>
                </c:pt>
                <c:pt idx="19" formatCode="General">
                  <c:v>0.58291269999999995</c:v>
                </c:pt>
                <c:pt idx="20" formatCode="General">
                  <c:v>0.61359231999999997</c:v>
                </c:pt>
                <c:pt idx="21" formatCode="General">
                  <c:v>0.64427193000000005</c:v>
                </c:pt>
                <c:pt idx="22" formatCode="General">
                  <c:v>0.67495154999999996</c:v>
                </c:pt>
                <c:pt idx="23" formatCode="General">
                  <c:v>0.70563116000000004</c:v>
                </c:pt>
                <c:pt idx="24" formatCode="General">
                  <c:v>0.73631078000000005</c:v>
                </c:pt>
                <c:pt idx="25" formatCode="General">
                  <c:v>0.76699039000000002</c:v>
                </c:pt>
                <c:pt idx="26" formatCode="General">
                  <c:v>0.79767001000000004</c:v>
                </c:pt>
                <c:pt idx="27" formatCode="General">
                  <c:v>0.82834962999999995</c:v>
                </c:pt>
                <c:pt idx="28" formatCode="General">
                  <c:v>0.85902924000000003</c:v>
                </c:pt>
                <c:pt idx="29" formatCode="General">
                  <c:v>0.88970886000000005</c:v>
                </c:pt>
                <c:pt idx="30" formatCode="General">
                  <c:v>0.92038847000000001</c:v>
                </c:pt>
                <c:pt idx="31" formatCode="General">
                  <c:v>0.95106809000000003</c:v>
                </c:pt>
                <c:pt idx="32" formatCode="General">
                  <c:v>0.9817477</c:v>
                </c:pt>
                <c:pt idx="33" formatCode="General">
                  <c:v>1.0124272999999999</c:v>
                </c:pt>
                <c:pt idx="34" formatCode="General">
                  <c:v>1.0431068999999999</c:v>
                </c:pt>
                <c:pt idx="35" formatCode="General">
                  <c:v>1.0737866</c:v>
                </c:pt>
                <c:pt idx="36" formatCode="General">
                  <c:v>1.1044662000000001</c:v>
                </c:pt>
                <c:pt idx="37" formatCode="General">
                  <c:v>1.1351458000000001</c:v>
                </c:pt>
                <c:pt idx="38" formatCode="General">
                  <c:v>1.1658253999999999</c:v>
                </c:pt>
                <c:pt idx="39" formatCode="General">
                  <c:v>1.1965049999999999</c:v>
                </c:pt>
                <c:pt idx="40" formatCode="General">
                  <c:v>1.2271846</c:v>
                </c:pt>
                <c:pt idx="41" formatCode="General">
                  <c:v>1.2578642</c:v>
                </c:pt>
                <c:pt idx="42" formatCode="General">
                  <c:v>1.2885439000000001</c:v>
                </c:pt>
                <c:pt idx="43" formatCode="General">
                  <c:v>1.3192235000000001</c:v>
                </c:pt>
                <c:pt idx="44" formatCode="General">
                  <c:v>1.3499030999999999</c:v>
                </c:pt>
                <c:pt idx="45" formatCode="General">
                  <c:v>1.3805826999999999</c:v>
                </c:pt>
                <c:pt idx="46" formatCode="General">
                  <c:v>1.4112623</c:v>
                </c:pt>
                <c:pt idx="47" formatCode="General">
                  <c:v>1.4419419</c:v>
                </c:pt>
                <c:pt idx="48" formatCode="General">
                  <c:v>1.4726216000000001</c:v>
                </c:pt>
                <c:pt idx="49" formatCode="General">
                  <c:v>1.5033011999999999</c:v>
                </c:pt>
                <c:pt idx="50" formatCode="General">
                  <c:v>1.5339807999999999</c:v>
                </c:pt>
                <c:pt idx="51" formatCode="General">
                  <c:v>1.5646604</c:v>
                </c:pt>
                <c:pt idx="52" formatCode="General">
                  <c:v>1.59534</c:v>
                </c:pt>
                <c:pt idx="53" formatCode="General">
                  <c:v>1.6260196</c:v>
                </c:pt>
                <c:pt idx="54" formatCode="General">
                  <c:v>1.6566993000000001</c:v>
                </c:pt>
                <c:pt idx="55" formatCode="General">
                  <c:v>1.6873788999999999</c:v>
                </c:pt>
                <c:pt idx="56" formatCode="General">
                  <c:v>1.7180584999999999</c:v>
                </c:pt>
                <c:pt idx="57" formatCode="General">
                  <c:v>1.7487381</c:v>
                </c:pt>
                <c:pt idx="58" formatCode="General">
                  <c:v>1.7794177</c:v>
                </c:pt>
                <c:pt idx="59" formatCode="General">
                  <c:v>1.8100973</c:v>
                </c:pt>
                <c:pt idx="60" formatCode="General">
                  <c:v>1.8407769</c:v>
                </c:pt>
                <c:pt idx="61" formatCode="General">
                  <c:v>1.8714565999999999</c:v>
                </c:pt>
                <c:pt idx="62" formatCode="General">
                  <c:v>1.9021361999999999</c:v>
                </c:pt>
                <c:pt idx="63" formatCode="General">
                  <c:v>1.9328158</c:v>
                </c:pt>
                <c:pt idx="64" formatCode="General">
                  <c:v>1.9634954</c:v>
                </c:pt>
                <c:pt idx="65" formatCode="General">
                  <c:v>1.994175</c:v>
                </c:pt>
                <c:pt idx="66" formatCode="General">
                  <c:v>2.0248545999999998</c:v>
                </c:pt>
                <c:pt idx="67" formatCode="General">
                  <c:v>2.0555343000000001</c:v>
                </c:pt>
                <c:pt idx="68" formatCode="General">
                  <c:v>2.0862139000000002</c:v>
                </c:pt>
                <c:pt idx="69" formatCode="General">
                  <c:v>2.1168935000000002</c:v>
                </c:pt>
                <c:pt idx="70" formatCode="General">
                  <c:v>2.1475730999999998</c:v>
                </c:pt>
                <c:pt idx="71" formatCode="General">
                  <c:v>2.1782526999999998</c:v>
                </c:pt>
                <c:pt idx="72" formatCode="General">
                  <c:v>2.2089322999999998</c:v>
                </c:pt>
                <c:pt idx="73" formatCode="General">
                  <c:v>2.2396120000000002</c:v>
                </c:pt>
                <c:pt idx="74" formatCode="General">
                  <c:v>2.2702916000000002</c:v>
                </c:pt>
                <c:pt idx="75" formatCode="General">
                  <c:v>2.3009712000000002</c:v>
                </c:pt>
                <c:pt idx="76" formatCode="General">
                  <c:v>2.3316507999999998</c:v>
                </c:pt>
                <c:pt idx="77" formatCode="General">
                  <c:v>2.3623303999999998</c:v>
                </c:pt>
                <c:pt idx="78" formatCode="General">
                  <c:v>2.3930099999999999</c:v>
                </c:pt>
                <c:pt idx="79" formatCode="General">
                  <c:v>2.4236895999999999</c:v>
                </c:pt>
                <c:pt idx="80" formatCode="General">
                  <c:v>2.4543693000000002</c:v>
                </c:pt>
                <c:pt idx="81" formatCode="General">
                  <c:v>2.4850488999999998</c:v>
                </c:pt>
                <c:pt idx="82" formatCode="General">
                  <c:v>2.5157284999999998</c:v>
                </c:pt>
                <c:pt idx="83" formatCode="General">
                  <c:v>2.5464080999999998</c:v>
                </c:pt>
                <c:pt idx="84" formatCode="General">
                  <c:v>2.5770876999999999</c:v>
                </c:pt>
                <c:pt idx="85" formatCode="General">
                  <c:v>2.6077672999999999</c:v>
                </c:pt>
                <c:pt idx="86" formatCode="General">
                  <c:v>2.6384470000000002</c:v>
                </c:pt>
                <c:pt idx="87" formatCode="General">
                  <c:v>2.6691265999999998</c:v>
                </c:pt>
                <c:pt idx="88" formatCode="General">
                  <c:v>2.6998061999999998</c:v>
                </c:pt>
                <c:pt idx="89" formatCode="General">
                  <c:v>2.7304857999999999</c:v>
                </c:pt>
                <c:pt idx="90" formatCode="General">
                  <c:v>2.7611653999999999</c:v>
                </c:pt>
                <c:pt idx="91" formatCode="General">
                  <c:v>2.7918449999999999</c:v>
                </c:pt>
                <c:pt idx="92" formatCode="General">
                  <c:v>2.8225245999999999</c:v>
                </c:pt>
                <c:pt idx="93" formatCode="General">
                  <c:v>2.8532042999999998</c:v>
                </c:pt>
                <c:pt idx="94" formatCode="General">
                  <c:v>2.8838838999999998</c:v>
                </c:pt>
                <c:pt idx="95" formatCode="General">
                  <c:v>2.9145634999999999</c:v>
                </c:pt>
                <c:pt idx="96" formatCode="General">
                  <c:v>2.9452430999999999</c:v>
                </c:pt>
                <c:pt idx="97" formatCode="General">
                  <c:v>2.9759226999999999</c:v>
                </c:pt>
                <c:pt idx="98" formatCode="General">
                  <c:v>3.0066022999999999</c:v>
                </c:pt>
                <c:pt idx="99" formatCode="General">
                  <c:v>3.0372819999999998</c:v>
                </c:pt>
                <c:pt idx="100" formatCode="General">
                  <c:v>3.0679615999999998</c:v>
                </c:pt>
                <c:pt idx="101" formatCode="General">
                  <c:v>3.0986411999999999</c:v>
                </c:pt>
                <c:pt idx="102" formatCode="General">
                  <c:v>3.1293207999999999</c:v>
                </c:pt>
                <c:pt idx="103" formatCode="General">
                  <c:v>3.1600003999999999</c:v>
                </c:pt>
                <c:pt idx="104" formatCode="General">
                  <c:v>3.19068</c:v>
                </c:pt>
                <c:pt idx="105" formatCode="General">
                  <c:v>3.2213596999999998</c:v>
                </c:pt>
                <c:pt idx="106" formatCode="General">
                  <c:v>3.2520392999999999</c:v>
                </c:pt>
                <c:pt idx="107" formatCode="General">
                  <c:v>3.2827188999999999</c:v>
                </c:pt>
                <c:pt idx="108" formatCode="General">
                  <c:v>3.3133984999999999</c:v>
                </c:pt>
                <c:pt idx="109" formatCode="General">
                  <c:v>3.3440780999999999</c:v>
                </c:pt>
                <c:pt idx="110" formatCode="General">
                  <c:v>3.3747577</c:v>
                </c:pt>
                <c:pt idx="111" formatCode="General">
                  <c:v>3.4054373</c:v>
                </c:pt>
                <c:pt idx="112" formatCode="General">
                  <c:v>3.4361169999999999</c:v>
                </c:pt>
                <c:pt idx="113" formatCode="General">
                  <c:v>3.4667965999999999</c:v>
                </c:pt>
                <c:pt idx="114" formatCode="General">
                  <c:v>3.4974761999999999</c:v>
                </c:pt>
                <c:pt idx="115" formatCode="General">
                  <c:v>3.5281558</c:v>
                </c:pt>
                <c:pt idx="116" formatCode="General">
                  <c:v>3.5588354</c:v>
                </c:pt>
                <c:pt idx="117" formatCode="General">
                  <c:v>3.589515</c:v>
                </c:pt>
                <c:pt idx="118" formatCode="General">
                  <c:v>3.6201946999999999</c:v>
                </c:pt>
                <c:pt idx="119" formatCode="General">
                  <c:v>3.6508742999999999</c:v>
                </c:pt>
                <c:pt idx="120" formatCode="General">
                  <c:v>3.6815538999999999</c:v>
                </c:pt>
                <c:pt idx="121" formatCode="General">
                  <c:v>3.7122335</c:v>
                </c:pt>
                <c:pt idx="122" formatCode="General">
                  <c:v>3.7429131</c:v>
                </c:pt>
                <c:pt idx="123" formatCode="General">
                  <c:v>3.7735927</c:v>
                </c:pt>
                <c:pt idx="124" formatCode="General">
                  <c:v>3.8042723999999999</c:v>
                </c:pt>
                <c:pt idx="125" formatCode="General">
                  <c:v>3.8349519999999999</c:v>
                </c:pt>
                <c:pt idx="126" formatCode="General">
                  <c:v>3.8656315999999999</c:v>
                </c:pt>
                <c:pt idx="127" formatCode="General">
                  <c:v>3.8963112</c:v>
                </c:pt>
                <c:pt idx="128" formatCode="General">
                  <c:v>3.9269908</c:v>
                </c:pt>
                <c:pt idx="129" formatCode="General">
                  <c:v>3.9576704</c:v>
                </c:pt>
                <c:pt idx="130" formatCode="General">
                  <c:v>3.9883500000000001</c:v>
                </c:pt>
                <c:pt idx="131" formatCode="General">
                  <c:v>4.0190296999999999</c:v>
                </c:pt>
                <c:pt idx="132" formatCode="General">
                  <c:v>4.0497093</c:v>
                </c:pt>
                <c:pt idx="133" formatCode="General">
                  <c:v>4.0803889</c:v>
                </c:pt>
                <c:pt idx="134" formatCode="General">
                  <c:v>4.1110685</c:v>
                </c:pt>
                <c:pt idx="135" formatCode="General">
                  <c:v>4.1417481</c:v>
                </c:pt>
                <c:pt idx="136" formatCode="General">
                  <c:v>4.1724277000000001</c:v>
                </c:pt>
                <c:pt idx="137" formatCode="General">
                  <c:v>4.2031074000000004</c:v>
                </c:pt>
                <c:pt idx="138" formatCode="General">
                  <c:v>4.2337870000000004</c:v>
                </c:pt>
                <c:pt idx="139" formatCode="General">
                  <c:v>4.2644666000000004</c:v>
                </c:pt>
                <c:pt idx="140" formatCode="General">
                  <c:v>4.2951461999999996</c:v>
                </c:pt>
                <c:pt idx="141" formatCode="General">
                  <c:v>4.3258257999999996</c:v>
                </c:pt>
                <c:pt idx="142" formatCode="General">
                  <c:v>4.3565053999999996</c:v>
                </c:pt>
                <c:pt idx="143" formatCode="General">
                  <c:v>4.3871850999999999</c:v>
                </c:pt>
                <c:pt idx="144" formatCode="General">
                  <c:v>4.4178647</c:v>
                </c:pt>
                <c:pt idx="145" formatCode="General">
                  <c:v>4.4485443</c:v>
                </c:pt>
                <c:pt idx="146" formatCode="General">
                  <c:v>4.4792239</c:v>
                </c:pt>
                <c:pt idx="147" formatCode="General">
                  <c:v>4.5099035000000001</c:v>
                </c:pt>
                <c:pt idx="148" formatCode="General">
                  <c:v>4.5405831000000001</c:v>
                </c:pt>
                <c:pt idx="149" formatCode="General">
                  <c:v>4.5712627000000001</c:v>
                </c:pt>
                <c:pt idx="150" formatCode="General">
                  <c:v>4.6019424000000004</c:v>
                </c:pt>
                <c:pt idx="151" formatCode="General">
                  <c:v>4.6326219999999996</c:v>
                </c:pt>
                <c:pt idx="152" formatCode="General">
                  <c:v>4.6633015999999996</c:v>
                </c:pt>
                <c:pt idx="153" formatCode="General">
                  <c:v>4.6939811999999996</c:v>
                </c:pt>
                <c:pt idx="154" formatCode="General">
                  <c:v>4.7246607999999997</c:v>
                </c:pt>
                <c:pt idx="155" formatCode="General">
                  <c:v>4.7553403999999997</c:v>
                </c:pt>
                <c:pt idx="156" formatCode="General">
                  <c:v>4.7860201</c:v>
                </c:pt>
                <c:pt idx="157" formatCode="General">
                  <c:v>4.8166997</c:v>
                </c:pt>
                <c:pt idx="158" formatCode="General">
                  <c:v>4.8473793000000001</c:v>
                </c:pt>
                <c:pt idx="159" formatCode="General">
                  <c:v>4.8780589000000001</c:v>
                </c:pt>
                <c:pt idx="160" formatCode="General">
                  <c:v>4.9087385000000001</c:v>
                </c:pt>
                <c:pt idx="161" formatCode="General">
                  <c:v>4.9394181000000001</c:v>
                </c:pt>
                <c:pt idx="162" formatCode="General">
                  <c:v>4.9700977999999996</c:v>
                </c:pt>
                <c:pt idx="163" formatCode="General">
                  <c:v>5.0007773999999996</c:v>
                </c:pt>
                <c:pt idx="164" formatCode="General">
                  <c:v>5.0314569999999996</c:v>
                </c:pt>
                <c:pt idx="165" formatCode="General">
                  <c:v>5.0621365999999997</c:v>
                </c:pt>
                <c:pt idx="166" formatCode="General">
                  <c:v>5.0928161999999997</c:v>
                </c:pt>
                <c:pt idx="167" formatCode="General">
                  <c:v>5.1234957999999997</c:v>
                </c:pt>
                <c:pt idx="168" formatCode="General">
                  <c:v>5.1541753999999997</c:v>
                </c:pt>
                <c:pt idx="169" formatCode="General">
                  <c:v>5.1848551</c:v>
                </c:pt>
                <c:pt idx="170" formatCode="General">
                  <c:v>5.2155347000000001</c:v>
                </c:pt>
                <c:pt idx="171" formatCode="General">
                  <c:v>5.2462143000000001</c:v>
                </c:pt>
                <c:pt idx="172" formatCode="General">
                  <c:v>5.2768939000000001</c:v>
                </c:pt>
                <c:pt idx="173" formatCode="General">
                  <c:v>5.3075735000000002</c:v>
                </c:pt>
                <c:pt idx="174" formatCode="General">
                  <c:v>5.3382531000000002</c:v>
                </c:pt>
                <c:pt idx="175" formatCode="General">
                  <c:v>5.3689327999999996</c:v>
                </c:pt>
                <c:pt idx="176" formatCode="General">
                  <c:v>5.3996123999999996</c:v>
                </c:pt>
                <c:pt idx="177" formatCode="General">
                  <c:v>5.4302919999999997</c:v>
                </c:pt>
                <c:pt idx="178" formatCode="General">
                  <c:v>5.4609715999999997</c:v>
                </c:pt>
                <c:pt idx="179" formatCode="General">
                  <c:v>5.4916511999999997</c:v>
                </c:pt>
                <c:pt idx="180" formatCode="General">
                  <c:v>5.5223307999999998</c:v>
                </c:pt>
                <c:pt idx="181" formatCode="General">
                  <c:v>5.5530105000000001</c:v>
                </c:pt>
                <c:pt idx="182" formatCode="General">
                  <c:v>5.5836901000000001</c:v>
                </c:pt>
                <c:pt idx="183" formatCode="General">
                  <c:v>5.6143697000000001</c:v>
                </c:pt>
                <c:pt idx="184" formatCode="General">
                  <c:v>5.6450493000000002</c:v>
                </c:pt>
                <c:pt idx="185" formatCode="General">
                  <c:v>5.6757289000000002</c:v>
                </c:pt>
                <c:pt idx="186" formatCode="General">
                  <c:v>5.7064085000000002</c:v>
                </c:pt>
                <c:pt idx="187" formatCode="General">
                  <c:v>5.7370881000000002</c:v>
                </c:pt>
                <c:pt idx="188" formatCode="General">
                  <c:v>5.7677677999999997</c:v>
                </c:pt>
                <c:pt idx="189" formatCode="General">
                  <c:v>5.7984473999999997</c:v>
                </c:pt>
                <c:pt idx="190" formatCode="General">
                  <c:v>5.8291269999999997</c:v>
                </c:pt>
                <c:pt idx="191" formatCode="General">
                  <c:v>5.8598065999999998</c:v>
                </c:pt>
                <c:pt idx="192" formatCode="General">
                  <c:v>5.8904861999999998</c:v>
                </c:pt>
                <c:pt idx="193" formatCode="General">
                  <c:v>5.9211657999999998</c:v>
                </c:pt>
                <c:pt idx="194" formatCode="General">
                  <c:v>5.9518455000000001</c:v>
                </c:pt>
                <c:pt idx="195" formatCode="General">
                  <c:v>5.9825251000000002</c:v>
                </c:pt>
                <c:pt idx="196" formatCode="General">
                  <c:v>6.0132047000000002</c:v>
                </c:pt>
                <c:pt idx="197" formatCode="General">
                  <c:v>6.0438843000000002</c:v>
                </c:pt>
                <c:pt idx="198" formatCode="General">
                  <c:v>6.0745639000000002</c:v>
                </c:pt>
                <c:pt idx="199" formatCode="General">
                  <c:v>6.1052435000000003</c:v>
                </c:pt>
                <c:pt idx="200" formatCode="General">
                  <c:v>6.1359231999999997</c:v>
                </c:pt>
                <c:pt idx="201" formatCode="General">
                  <c:v>6.1666027999999997</c:v>
                </c:pt>
                <c:pt idx="202" formatCode="General">
                  <c:v>6.1972823999999997</c:v>
                </c:pt>
                <c:pt idx="203" formatCode="General">
                  <c:v>6.2279619999999998</c:v>
                </c:pt>
                <c:pt idx="204" formatCode="General">
                  <c:v>6.2586415999999998</c:v>
                </c:pt>
                <c:pt idx="205" formatCode="General">
                  <c:v>6.2893211999999998</c:v>
                </c:pt>
                <c:pt idx="206" formatCode="General">
                  <c:v>6.3200007999999999</c:v>
                </c:pt>
                <c:pt idx="207" formatCode="General">
                  <c:v>6.3506805000000002</c:v>
                </c:pt>
                <c:pt idx="208" formatCode="General">
                  <c:v>6.3813601000000002</c:v>
                </c:pt>
                <c:pt idx="209" formatCode="General">
                  <c:v>6.4120397000000002</c:v>
                </c:pt>
                <c:pt idx="210" formatCode="General">
                  <c:v>6.4427193000000003</c:v>
                </c:pt>
                <c:pt idx="211" formatCode="General">
                  <c:v>6.4733989000000003</c:v>
                </c:pt>
                <c:pt idx="212" formatCode="General">
                  <c:v>6.5040785000000003</c:v>
                </c:pt>
                <c:pt idx="213" formatCode="General">
                  <c:v>6.5347581999999997</c:v>
                </c:pt>
                <c:pt idx="214" formatCode="General">
                  <c:v>6.5654377999999998</c:v>
                </c:pt>
                <c:pt idx="215" formatCode="General">
                  <c:v>6.5961173999999998</c:v>
                </c:pt>
                <c:pt idx="216" formatCode="General">
                  <c:v>6.6267969999999998</c:v>
                </c:pt>
                <c:pt idx="217" formatCode="General">
                  <c:v>6.6574765999999999</c:v>
                </c:pt>
                <c:pt idx="218" formatCode="General">
                  <c:v>6.6881561999999999</c:v>
                </c:pt>
                <c:pt idx="219" formatCode="General">
                  <c:v>6.7188359000000002</c:v>
                </c:pt>
                <c:pt idx="220" formatCode="General">
                  <c:v>6.7495155000000002</c:v>
                </c:pt>
                <c:pt idx="221" formatCode="General">
                  <c:v>6.7801951000000003</c:v>
                </c:pt>
                <c:pt idx="222" formatCode="General">
                  <c:v>6.8108747000000003</c:v>
                </c:pt>
                <c:pt idx="223" formatCode="General">
                  <c:v>6.8415543000000003</c:v>
                </c:pt>
                <c:pt idx="224" formatCode="General">
                  <c:v>6.8722339000000003</c:v>
                </c:pt>
                <c:pt idx="225" formatCode="General">
                  <c:v>6.9029135000000004</c:v>
                </c:pt>
                <c:pt idx="226" formatCode="General">
                  <c:v>6.9335931999999998</c:v>
                </c:pt>
                <c:pt idx="227" formatCode="General">
                  <c:v>6.9642727999999998</c:v>
                </c:pt>
                <c:pt idx="228" formatCode="General">
                  <c:v>6.9949523999999998</c:v>
                </c:pt>
                <c:pt idx="229" formatCode="General">
                  <c:v>7.0256319999999999</c:v>
                </c:pt>
                <c:pt idx="230" formatCode="General">
                  <c:v>7.0563115999999999</c:v>
                </c:pt>
                <c:pt idx="231" formatCode="General">
                  <c:v>7.0869911999999999</c:v>
                </c:pt>
                <c:pt idx="232" formatCode="General">
                  <c:v>7.1176709000000002</c:v>
                </c:pt>
                <c:pt idx="233" formatCode="General">
                  <c:v>7.1483505000000003</c:v>
                </c:pt>
                <c:pt idx="234" formatCode="General">
                  <c:v>7.1790301000000003</c:v>
                </c:pt>
                <c:pt idx="235" formatCode="General">
                  <c:v>7.2097097000000003</c:v>
                </c:pt>
                <c:pt idx="236" formatCode="General">
                  <c:v>7.2403893000000004</c:v>
                </c:pt>
                <c:pt idx="237" formatCode="General">
                  <c:v>7.2710689000000004</c:v>
                </c:pt>
                <c:pt idx="238" formatCode="General">
                  <c:v>7.3017485999999998</c:v>
                </c:pt>
                <c:pt idx="239" formatCode="General">
                  <c:v>7.3324281999999998</c:v>
                </c:pt>
                <c:pt idx="240" formatCode="General">
                  <c:v>7.3631077999999999</c:v>
                </c:pt>
                <c:pt idx="241" formatCode="General">
                  <c:v>7.3937873999999999</c:v>
                </c:pt>
                <c:pt idx="242" formatCode="General">
                  <c:v>7.4244669999999999</c:v>
                </c:pt>
                <c:pt idx="243" formatCode="General">
                  <c:v>7.4551466</c:v>
                </c:pt>
                <c:pt idx="244" formatCode="General">
                  <c:v>7.4858262</c:v>
                </c:pt>
                <c:pt idx="245" formatCode="General">
                  <c:v>7.5165059000000003</c:v>
                </c:pt>
                <c:pt idx="246" formatCode="General">
                  <c:v>7.5471855000000003</c:v>
                </c:pt>
                <c:pt idx="247" formatCode="General">
                  <c:v>7.5778651000000004</c:v>
                </c:pt>
                <c:pt idx="248" formatCode="General">
                  <c:v>7.6085447000000004</c:v>
                </c:pt>
                <c:pt idx="249" formatCode="General">
                  <c:v>7.6392243000000004</c:v>
                </c:pt>
                <c:pt idx="250" formatCode="General">
                  <c:v>7.6699039000000004</c:v>
                </c:pt>
                <c:pt idx="251" formatCode="General">
                  <c:v>7.7005835999999999</c:v>
                </c:pt>
                <c:pt idx="252" formatCode="General">
                  <c:v>7.7312631999999999</c:v>
                </c:pt>
                <c:pt idx="253" formatCode="General">
                  <c:v>7.7619427999999999</c:v>
                </c:pt>
                <c:pt idx="254" formatCode="General">
                  <c:v>7.7926223999999999</c:v>
                </c:pt>
                <c:pt idx="255" formatCode="General">
                  <c:v>7.823302</c:v>
                </c:pt>
                <c:pt idx="256" formatCode="General">
                  <c:v>7.8539816</c:v>
                </c:pt>
                <c:pt idx="257" formatCode="General">
                  <c:v>7.8846612</c:v>
                </c:pt>
                <c:pt idx="258" formatCode="General">
                  <c:v>7.9153409000000003</c:v>
                </c:pt>
                <c:pt idx="259" formatCode="General">
                  <c:v>7.9460205000000004</c:v>
                </c:pt>
                <c:pt idx="260" formatCode="General">
                  <c:v>7.9767001000000004</c:v>
                </c:pt>
                <c:pt idx="261" formatCode="General">
                  <c:v>8.0073796999999995</c:v>
                </c:pt>
                <c:pt idx="262" formatCode="General">
                  <c:v>8.0380593000000005</c:v>
                </c:pt>
                <c:pt idx="263" formatCode="General">
                  <c:v>8.0687388999999996</c:v>
                </c:pt>
                <c:pt idx="264" formatCode="General">
                  <c:v>8.0994185999999999</c:v>
                </c:pt>
                <c:pt idx="265" formatCode="General">
                  <c:v>8.1300982000000008</c:v>
                </c:pt>
                <c:pt idx="266" formatCode="General">
                  <c:v>8.1607778</c:v>
                </c:pt>
                <c:pt idx="267" formatCode="General">
                  <c:v>8.1914574000000009</c:v>
                </c:pt>
                <c:pt idx="268" formatCode="General">
                  <c:v>8.222137</c:v>
                </c:pt>
                <c:pt idx="269" formatCode="General">
                  <c:v>8.2528165999999992</c:v>
                </c:pt>
                <c:pt idx="270" formatCode="General">
                  <c:v>8.2834962999999995</c:v>
                </c:pt>
                <c:pt idx="271" formatCode="General">
                  <c:v>8.3141759000000004</c:v>
                </c:pt>
                <c:pt idx="272" formatCode="General">
                  <c:v>8.3448554999999995</c:v>
                </c:pt>
                <c:pt idx="273" formatCode="General">
                  <c:v>8.3755351000000005</c:v>
                </c:pt>
                <c:pt idx="274" formatCode="General">
                  <c:v>8.4062146999999996</c:v>
                </c:pt>
                <c:pt idx="275" formatCode="General">
                  <c:v>8.4368943000000005</c:v>
                </c:pt>
                <c:pt idx="276" formatCode="General">
                  <c:v>8.4675738999999997</c:v>
                </c:pt>
                <c:pt idx="277" formatCode="General">
                  <c:v>8.4982536</c:v>
                </c:pt>
                <c:pt idx="278" formatCode="General">
                  <c:v>8.5289332000000009</c:v>
                </c:pt>
                <c:pt idx="279" formatCode="General">
                  <c:v>8.5596128</c:v>
                </c:pt>
                <c:pt idx="280" formatCode="General">
                  <c:v>8.5902923999999992</c:v>
                </c:pt>
                <c:pt idx="281" formatCode="General">
                  <c:v>8.6209720000000001</c:v>
                </c:pt>
                <c:pt idx="282" formatCode="General">
                  <c:v>8.6516515999999992</c:v>
                </c:pt>
                <c:pt idx="283" formatCode="General">
                  <c:v>8.6823312999999995</c:v>
                </c:pt>
                <c:pt idx="284" formatCode="General">
                  <c:v>8.7130109000000004</c:v>
                </c:pt>
                <c:pt idx="285" formatCode="General">
                  <c:v>8.7436904999999996</c:v>
                </c:pt>
                <c:pt idx="286" formatCode="General">
                  <c:v>8.7743701000000005</c:v>
                </c:pt>
                <c:pt idx="287" formatCode="General">
                  <c:v>8.8050496999999996</c:v>
                </c:pt>
                <c:pt idx="288" formatCode="General">
                  <c:v>8.8357293000000006</c:v>
                </c:pt>
                <c:pt idx="289" formatCode="General">
                  <c:v>8.8664090000000009</c:v>
                </c:pt>
                <c:pt idx="290" formatCode="General">
                  <c:v>8.8970886</c:v>
                </c:pt>
                <c:pt idx="291" formatCode="General">
                  <c:v>8.9277681999999992</c:v>
                </c:pt>
                <c:pt idx="292" formatCode="General">
                  <c:v>8.9584478000000001</c:v>
                </c:pt>
                <c:pt idx="293" formatCode="General">
                  <c:v>8.9891273999999992</c:v>
                </c:pt>
                <c:pt idx="294" formatCode="General">
                  <c:v>9.0198070000000001</c:v>
                </c:pt>
                <c:pt idx="295" formatCode="General">
                  <c:v>9.0504865999999993</c:v>
                </c:pt>
                <c:pt idx="296" formatCode="General">
                  <c:v>9.0811662999999996</c:v>
                </c:pt>
                <c:pt idx="297" formatCode="General">
                  <c:v>9.1118459000000005</c:v>
                </c:pt>
                <c:pt idx="298" formatCode="General">
                  <c:v>9.1425254999999996</c:v>
                </c:pt>
                <c:pt idx="299" formatCode="General">
                  <c:v>9.1732051000000006</c:v>
                </c:pt>
                <c:pt idx="300" formatCode="General">
                  <c:v>9.2038846999999997</c:v>
                </c:pt>
                <c:pt idx="301" formatCode="General">
                  <c:v>9.2345643000000006</c:v>
                </c:pt>
                <c:pt idx="302" formatCode="General">
                  <c:v>9.2652439999999991</c:v>
                </c:pt>
                <c:pt idx="303" formatCode="General">
                  <c:v>9.2959236000000001</c:v>
                </c:pt>
                <c:pt idx="304" formatCode="General">
                  <c:v>9.3266031999999992</c:v>
                </c:pt>
                <c:pt idx="305" formatCode="General">
                  <c:v>9.3572828000000001</c:v>
                </c:pt>
                <c:pt idx="306" formatCode="General">
                  <c:v>9.3879623999999993</c:v>
                </c:pt>
                <c:pt idx="307" formatCode="General">
                  <c:v>9.4186420000000002</c:v>
                </c:pt>
                <c:pt idx="308" formatCode="General">
                  <c:v>9.4493217000000005</c:v>
                </c:pt>
                <c:pt idx="309" formatCode="General">
                  <c:v>9.4800012999999996</c:v>
                </c:pt>
                <c:pt idx="310" formatCode="General">
                  <c:v>9.5106809000000005</c:v>
                </c:pt>
                <c:pt idx="311" formatCode="General">
                  <c:v>9.5413604999999997</c:v>
                </c:pt>
                <c:pt idx="312" formatCode="General">
                  <c:v>9.5720401000000006</c:v>
                </c:pt>
                <c:pt idx="313" formatCode="General">
                  <c:v>9.6027196999999997</c:v>
                </c:pt>
                <c:pt idx="314" formatCode="General">
                  <c:v>9.6333993000000007</c:v>
                </c:pt>
                <c:pt idx="315" formatCode="General">
                  <c:v>9.6640789999999992</c:v>
                </c:pt>
                <c:pt idx="316" formatCode="General">
                  <c:v>9.6947586000000001</c:v>
                </c:pt>
                <c:pt idx="317" formatCode="General">
                  <c:v>9.7254381999999993</c:v>
                </c:pt>
                <c:pt idx="318" formatCode="General">
                  <c:v>9.7561178000000002</c:v>
                </c:pt>
                <c:pt idx="319" formatCode="General">
                  <c:v>9.7867973999999993</c:v>
                </c:pt>
                <c:pt idx="320" formatCode="General">
                  <c:v>9.8174770000000002</c:v>
                </c:pt>
                <c:pt idx="321" formatCode="General">
                  <c:v>9.8481567000000005</c:v>
                </c:pt>
                <c:pt idx="322" formatCode="General">
                  <c:v>9.8788362999999997</c:v>
                </c:pt>
                <c:pt idx="323" formatCode="General">
                  <c:v>9.9095159000000006</c:v>
                </c:pt>
                <c:pt idx="324" formatCode="General">
                  <c:v>9.9401954999999997</c:v>
                </c:pt>
                <c:pt idx="325" formatCode="General">
                  <c:v>9.9708751000000007</c:v>
                </c:pt>
              </c:numCache>
            </c:numRef>
          </c:xVal>
          <c:yVal>
            <c:numRef>
              <c:f>Sheet2!$I$2:$I$353</c:f>
              <c:numCache>
                <c:formatCode>General</c:formatCode>
                <c:ptCount val="352"/>
                <c:pt idx="0">
                  <c:v>0.48341742999999998</c:v>
                </c:pt>
                <c:pt idx="1">
                  <c:v>0.47782306000000002</c:v>
                </c:pt>
                <c:pt idx="2">
                  <c:v>0.46141521000000002</c:v>
                </c:pt>
                <c:pt idx="3">
                  <c:v>0.43540042000000001</c:v>
                </c:pt>
                <c:pt idx="4">
                  <c:v>0.40208532000000002</c:v>
                </c:pt>
                <c:pt idx="5">
                  <c:v>0.36540244</c:v>
                </c:pt>
                <c:pt idx="6">
                  <c:v>0.33168882</c:v>
                </c:pt>
                <c:pt idx="7">
                  <c:v>0.31010843999999999</c:v>
                </c:pt>
                <c:pt idx="8">
                  <c:v>0.31060099000000002</c:v>
                </c:pt>
                <c:pt idx="9">
                  <c:v>0.33808013999999997</c:v>
                </c:pt>
                <c:pt idx="10">
                  <c:v>0.38887233999999998</c:v>
                </c:pt>
                <c:pt idx="11">
                  <c:v>0.4544067</c:v>
                </c:pt>
                <c:pt idx="12">
                  <c:v>0.52596854999999998</c:v>
                </c:pt>
                <c:pt idx="13">
                  <c:v>0.59626230000000002</c:v>
                </c:pt>
                <c:pt idx="14">
                  <c:v>0.65929051000000005</c:v>
                </c:pt>
                <c:pt idx="15">
                  <c:v>0.71005940999999995</c:v>
                </c:pt>
                <c:pt idx="16">
                  <c:v>0.74453057</c:v>
                </c:pt>
                <c:pt idx="17">
                  <c:v>0.75988591999999999</c:v>
                </c:pt>
                <c:pt idx="18">
                  <c:v>0.75519148999999997</c:v>
                </c:pt>
                <c:pt idx="19">
                  <c:v>0.73269583000000005</c:v>
                </c:pt>
                <c:pt idx="20">
                  <c:v>0.70018891999999999</c:v>
                </c:pt>
                <c:pt idx="21">
                  <c:v>0.67456550000000004</c:v>
                </c:pt>
                <c:pt idx="22">
                  <c:v>0.68387492000000005</c:v>
                </c:pt>
                <c:pt idx="23">
                  <c:v>0.75914099000000002</c:v>
                </c:pt>
                <c:pt idx="24">
                  <c:v>0.91566082999999998</c:v>
                </c:pt>
                <c:pt idx="25">
                  <c:v>1.1477455999999999</c:v>
                </c:pt>
                <c:pt idx="26">
                  <c:v>1.4409593000000001</c:v>
                </c:pt>
                <c:pt idx="27">
                  <c:v>1.7811304999999999</c:v>
                </c:pt>
                <c:pt idx="28">
                  <c:v>2.1560003000000001</c:v>
                </c:pt>
                <c:pt idx="29">
                  <c:v>2.5544986000000001</c:v>
                </c:pt>
                <c:pt idx="30">
                  <c:v>2.9660066999999999</c:v>
                </c:pt>
                <c:pt idx="31">
                  <c:v>3.3799847000000001</c:v>
                </c:pt>
                <c:pt idx="32">
                  <c:v>3.7858816000000002</c:v>
                </c:pt>
                <c:pt idx="33">
                  <c:v>4.1732218000000003</c:v>
                </c:pt>
                <c:pt idx="34">
                  <c:v>4.5317958000000003</c:v>
                </c:pt>
                <c:pt idx="35">
                  <c:v>4.8519082999999998</c:v>
                </c:pt>
                <c:pt idx="36">
                  <c:v>5.1246526000000001</c:v>
                </c:pt>
                <c:pt idx="37">
                  <c:v>5.3421894999999999</c:v>
                </c:pt>
                <c:pt idx="38">
                  <c:v>5.498011</c:v>
                </c:pt>
                <c:pt idx="39">
                  <c:v>5.5871763999999997</c:v>
                </c:pt>
                <c:pt idx="40">
                  <c:v>5.6065053999999996</c:v>
                </c:pt>
                <c:pt idx="41">
                  <c:v>5.5547224999999996</c:v>
                </c:pt>
                <c:pt idx="42">
                  <c:v>5.4325419000000004</c:v>
                </c:pt>
                <c:pt idx="43">
                  <c:v>5.2426922999999999</c:v>
                </c:pt>
                <c:pt idx="44">
                  <c:v>4.9898794999999998</c:v>
                </c:pt>
                <c:pt idx="45">
                  <c:v>4.6806912000000001</c:v>
                </c:pt>
                <c:pt idx="46">
                  <c:v>4.3234532999999997</c:v>
                </c:pt>
                <c:pt idx="47">
                  <c:v>3.9280522000000002</c:v>
                </c:pt>
                <c:pt idx="48">
                  <c:v>3.5057483</c:v>
                </c:pt>
                <c:pt idx="49">
                  <c:v>3.0690227000000001</c:v>
                </c:pt>
                <c:pt idx="50">
                  <c:v>2.6315195999999998</c:v>
                </c:pt>
                <c:pt idx="51">
                  <c:v>2.2081914999999999</c:v>
                </c:pt>
                <c:pt idx="52">
                  <c:v>1.815785</c:v>
                </c:pt>
                <c:pt idx="53">
                  <c:v>1.4736908</c:v>
                </c:pt>
                <c:pt idx="54">
                  <c:v>1.2042725000000001</c:v>
                </c:pt>
                <c:pt idx="55">
                  <c:v>1.0287713999999999</c:v>
                </c:pt>
                <c:pt idx="56">
                  <c:v>0.95320972999999998</c:v>
                </c:pt>
                <c:pt idx="57">
                  <c:v>0.95473620000000003</c:v>
                </c:pt>
                <c:pt idx="58">
                  <c:v>0.99277645999999997</c:v>
                </c:pt>
                <c:pt idx="59">
                  <c:v>1.0319807999999999</c:v>
                </c:pt>
                <c:pt idx="60">
                  <c:v>1.0507458999999999</c:v>
                </c:pt>
                <c:pt idx="61">
                  <c:v>1.0387286</c:v>
                </c:pt>
                <c:pt idx="62">
                  <c:v>0.99289190999999999</c:v>
                </c:pt>
                <c:pt idx="63">
                  <c:v>0.91482277000000001</c:v>
                </c:pt>
                <c:pt idx="64">
                  <c:v>0.80918076999999999</c:v>
                </c:pt>
                <c:pt idx="65">
                  <c:v>0.68287755000000006</c:v>
                </c:pt>
                <c:pt idx="66">
                  <c:v>0.54490391999999999</c:v>
                </c:pt>
                <c:pt idx="67">
                  <c:v>0.40734131000000001</c:v>
                </c:pt>
                <c:pt idx="68">
                  <c:v>0.28968213999999998</c:v>
                </c:pt>
                <c:pt idx="69">
                  <c:v>0.22775804999999999</c:v>
                </c:pt>
                <c:pt idx="70">
                  <c:v>0.24947926000000001</c:v>
                </c:pt>
                <c:pt idx="71">
                  <c:v>0.31841119000000001</c:v>
                </c:pt>
                <c:pt idx="72">
                  <c:v>0.39108158999999998</c:v>
                </c:pt>
                <c:pt idx="73">
                  <c:v>0.44868701999999999</c:v>
                </c:pt>
                <c:pt idx="74">
                  <c:v>0.48448818999999999</c:v>
                </c:pt>
                <c:pt idx="75">
                  <c:v>0.49727686999999998</c:v>
                </c:pt>
                <c:pt idx="76">
                  <c:v>0.48970889000000001</c:v>
                </c:pt>
                <c:pt idx="77">
                  <c:v>0.46836141999999997</c:v>
                </c:pt>
                <c:pt idx="78">
                  <c:v>0.44444556000000002</c:v>
                </c:pt>
                <c:pt idx="79">
                  <c:v>0.43364201000000002</c:v>
                </c:pt>
                <c:pt idx="80">
                  <c:v>0.45163254000000003</c:v>
                </c:pt>
                <c:pt idx="81">
                  <c:v>0.50510016000000002</c:v>
                </c:pt>
                <c:pt idx="82">
                  <c:v>0.58828254000000002</c:v>
                </c:pt>
                <c:pt idx="83">
                  <c:v>0.68925678999999995</c:v>
                </c:pt>
                <c:pt idx="84">
                  <c:v>0.79627656999999996</c:v>
                </c:pt>
                <c:pt idx="85">
                  <c:v>0.89981365999999996</c:v>
                </c:pt>
                <c:pt idx="86">
                  <c:v>0.99252598000000003</c:v>
                </c:pt>
                <c:pt idx="87">
                  <c:v>1.0688854000000001</c:v>
                </c:pt>
                <c:pt idx="88">
                  <c:v>1.1249069</c:v>
                </c:pt>
                <c:pt idx="89">
                  <c:v>1.1579877000000001</c:v>
                </c:pt>
                <c:pt idx="90">
                  <c:v>1.1668031999999999</c:v>
                </c:pt>
                <c:pt idx="91">
                  <c:v>1.1512169999999999</c:v>
                </c:pt>
                <c:pt idx="92">
                  <c:v>1.1121840999999999</c:v>
                </c:pt>
                <c:pt idx="93">
                  <c:v>1.0516373999999999</c:v>
                </c:pt>
                <c:pt idx="94">
                  <c:v>0.97235766000000001</c:v>
                </c:pt>
                <c:pt idx="95">
                  <c:v>0.87783118999999998</c:v>
                </c:pt>
                <c:pt idx="96">
                  <c:v>0.77210988000000003</c:v>
                </c:pt>
                <c:pt idx="97">
                  <c:v>0.65969431000000001</c:v>
                </c:pt>
                <c:pt idx="98">
                  <c:v>0.54548372999999994</c:v>
                </c:pt>
                <c:pt idx="99">
                  <c:v>0.43488410999999999</c:v>
                </c:pt>
                <c:pt idx="100">
                  <c:v>0.33427006999999997</c:v>
                </c:pt>
                <c:pt idx="101">
                  <c:v>0.25208534999999999</c:v>
                </c:pt>
                <c:pt idx="102">
                  <c:v>0.19971501999999999</c:v>
                </c:pt>
                <c:pt idx="103">
                  <c:v>0.18533875</c:v>
                </c:pt>
                <c:pt idx="104">
                  <c:v>0.19990177000000001</c:v>
                </c:pt>
                <c:pt idx="105">
                  <c:v>0.22406797000000001</c:v>
                </c:pt>
                <c:pt idx="106">
                  <c:v>0.24462993</c:v>
                </c:pt>
                <c:pt idx="107">
                  <c:v>0.25566856999999998</c:v>
                </c:pt>
                <c:pt idx="108">
                  <c:v>0.25520923000000001</c:v>
                </c:pt>
                <c:pt idx="109">
                  <c:v>0.24326998999999999</c:v>
                </c:pt>
                <c:pt idx="110">
                  <c:v>0.22096980999999999</c:v>
                </c:pt>
                <c:pt idx="111">
                  <c:v>0.19008657000000001</c:v>
                </c:pt>
                <c:pt idx="112">
                  <c:v>0.15280634000000001</c:v>
                </c:pt>
                <c:pt idx="113">
                  <c:v>0.11159527</c:v>
                </c:pt>
                <c:pt idx="114">
                  <c:v>6.9342447000000002E-2</c:v>
                </c:pt>
                <c:pt idx="115">
                  <c:v>3.1737837999999997E-2</c:v>
                </c:pt>
                <c:pt idx="116">
                  <c:v>2.9674705999999999E-2</c:v>
                </c:pt>
                <c:pt idx="117">
                  <c:v>6.0357942999999997E-2</c:v>
                </c:pt>
                <c:pt idx="118">
                  <c:v>9.0164312999999996E-2</c:v>
                </c:pt>
                <c:pt idx="119">
                  <c:v>0.11428974</c:v>
                </c:pt>
                <c:pt idx="120">
                  <c:v>0.13151203</c:v>
                </c:pt>
                <c:pt idx="121">
                  <c:v>0.14142178999999999</c:v>
                </c:pt>
                <c:pt idx="122">
                  <c:v>0.14408655000000001</c:v>
                </c:pt>
                <c:pt idx="123">
                  <c:v>0.13994656</c:v>
                </c:pt>
                <c:pt idx="124">
                  <c:v>0.12974625000000001</c:v>
                </c:pt>
                <c:pt idx="125">
                  <c:v>0.11447267999999999</c:v>
                </c:pt>
                <c:pt idx="126">
                  <c:v>9.5303899999999997E-2</c:v>
                </c:pt>
                <c:pt idx="127">
                  <c:v>7.3594806999999998E-2</c:v>
                </c:pt>
                <c:pt idx="128">
                  <c:v>5.1023414000000003E-2</c:v>
                </c:pt>
                <c:pt idx="129">
                  <c:v>3.0634543E-2</c:v>
                </c:pt>
                <c:pt idx="130">
                  <c:v>2.2351899000000001E-2</c:v>
                </c:pt>
                <c:pt idx="131">
                  <c:v>3.4358975999999999E-2</c:v>
                </c:pt>
                <c:pt idx="132">
                  <c:v>5.2451928000000002E-2</c:v>
                </c:pt>
                <c:pt idx="133">
                  <c:v>7.0219420000000005E-2</c:v>
                </c:pt>
                <c:pt idx="134">
                  <c:v>8.6352135999999996E-2</c:v>
                </c:pt>
                <c:pt idx="135">
                  <c:v>0.10068083</c:v>
                </c:pt>
                <c:pt idx="136">
                  <c:v>0.11346886</c:v>
                </c:pt>
                <c:pt idx="137">
                  <c:v>0.12519436</c:v>
                </c:pt>
                <c:pt idx="138">
                  <c:v>0.13640490999999999</c:v>
                </c:pt>
                <c:pt idx="139">
                  <c:v>0.14758521999999999</c:v>
                </c:pt>
                <c:pt idx="140">
                  <c:v>0.15904767</c:v>
                </c:pt>
                <c:pt idx="141">
                  <c:v>0.1708692</c:v>
                </c:pt>
                <c:pt idx="142">
                  <c:v>0.18288693</c:v>
                </c:pt>
                <c:pt idx="143">
                  <c:v>0.19474379</c:v>
                </c:pt>
                <c:pt idx="144">
                  <c:v>0.20596175999999999</c:v>
                </c:pt>
                <c:pt idx="145">
                  <c:v>0.21601954000000001</c:v>
                </c:pt>
                <c:pt idx="146">
                  <c:v>0.22441995000000001</c:v>
                </c:pt>
                <c:pt idx="147">
                  <c:v>0.23074084</c:v>
                </c:pt>
                <c:pt idx="148">
                  <c:v>0.23466965000000001</c:v>
                </c:pt>
                <c:pt idx="149">
                  <c:v>0.23602380000000001</c:v>
                </c:pt>
                <c:pt idx="150">
                  <c:v>0.23475979</c:v>
                </c:pt>
                <c:pt idx="151">
                  <c:v>0.23097367999999999</c:v>
                </c:pt>
                <c:pt idx="152">
                  <c:v>0.22489471999999999</c:v>
                </c:pt>
                <c:pt idx="153">
                  <c:v>0.2168736</c:v>
                </c:pt>
                <c:pt idx="154">
                  <c:v>0.20736563999999999</c:v>
                </c:pt>
                <c:pt idx="155">
                  <c:v>0.19690872000000001</c:v>
                </c:pt>
                <c:pt idx="156">
                  <c:v>0.18609405000000001</c:v>
                </c:pt>
                <c:pt idx="157">
                  <c:v>0.17552746999999999</c:v>
                </c:pt>
                <c:pt idx="158">
                  <c:v>0.16577856999999999</c:v>
                </c:pt>
                <c:pt idx="159">
                  <c:v>0.15731862999999999</c:v>
                </c:pt>
                <c:pt idx="160">
                  <c:v>0.15045608999999999</c:v>
                </c:pt>
                <c:pt idx="161">
                  <c:v>0.14528822</c:v>
                </c:pt>
                <c:pt idx="162">
                  <c:v>0.14169135999999999</c:v>
                </c:pt>
                <c:pt idx="163">
                  <c:v>0.13936084000000001</c:v>
                </c:pt>
                <c:pt idx="164">
                  <c:v>0.13788930999999999</c:v>
                </c:pt>
                <c:pt idx="165">
                  <c:v>0.13685574</c:v>
                </c:pt>
                <c:pt idx="166">
                  <c:v>0.13589899</c:v>
                </c:pt>
                <c:pt idx="167">
                  <c:v>0.13476273999999999</c:v>
                </c:pt>
                <c:pt idx="168">
                  <c:v>0.13331214</c:v>
                </c:pt>
                <c:pt idx="169">
                  <c:v>0.13152786</c:v>
                </c:pt>
                <c:pt idx="170">
                  <c:v>0.12948433000000001</c:v>
                </c:pt>
                <c:pt idx="171">
                  <c:v>0.12731718</c:v>
                </c:pt>
                <c:pt idx="172">
                  <c:v>0.12518457999999999</c:v>
                </c:pt>
                <c:pt idx="173">
                  <c:v>0.12322772</c:v>
                </c:pt>
                <c:pt idx="174">
                  <c:v>0.12153741</c:v>
                </c:pt>
                <c:pt idx="175">
                  <c:v>0.12013435</c:v>
                </c:pt>
                <c:pt idx="176">
                  <c:v>0.11896818000000001</c:v>
                </c:pt>
                <c:pt idx="177">
                  <c:v>0.1179362</c:v>
                </c:pt>
                <c:pt idx="178">
                  <c:v>0.11691644</c:v>
                </c:pt>
                <c:pt idx="179">
                  <c:v>0.11580712999999999</c:v>
                </c:pt>
                <c:pt idx="180">
                  <c:v>0.11456352</c:v>
                </c:pt>
                <c:pt idx="181">
                  <c:v>0.11322483999999999</c:v>
                </c:pt>
                <c:pt idx="182">
                  <c:v>0.11192576999999999</c:v>
                </c:pt>
                <c:pt idx="183">
                  <c:v>0.11088724</c:v>
                </c:pt>
                <c:pt idx="184">
                  <c:v>0.11038312</c:v>
                </c:pt>
                <c:pt idx="185">
                  <c:v>0.1106837</c:v>
                </c:pt>
                <c:pt idx="186">
                  <c:v>0.11198625</c:v>
                </c:pt>
                <c:pt idx="187">
                  <c:v>0.11435397999999999</c:v>
                </c:pt>
                <c:pt idx="188">
                  <c:v>0.11768727</c:v>
                </c:pt>
                <c:pt idx="189">
                  <c:v>0.12173864</c:v>
                </c:pt>
                <c:pt idx="190">
                  <c:v>0.12616369</c:v>
                </c:pt>
                <c:pt idx="191">
                  <c:v>0.13058791</c:v>
                </c:pt>
                <c:pt idx="192">
                  <c:v>0.13467102</c:v>
                </c:pt>
                <c:pt idx="193">
                  <c:v>0.13815917999999999</c:v>
                </c:pt>
                <c:pt idx="194">
                  <c:v>0.14092238000000001</c:v>
                </c:pt>
                <c:pt idx="195">
                  <c:v>0.14297695999999999</c:v>
                </c:pt>
                <c:pt idx="196">
                  <c:v>0.14449212</c:v>
                </c:pt>
                <c:pt idx="197">
                  <c:v>0.14577612000000001</c:v>
                </c:pt>
                <c:pt idx="198">
                  <c:v>0.14723649</c:v>
                </c:pt>
                <c:pt idx="199">
                  <c:v>0.14931051000000001</c:v>
                </c:pt>
                <c:pt idx="200">
                  <c:v>0.15237175999999999</c:v>
                </c:pt>
                <c:pt idx="201">
                  <c:v>0.15663337999999999</c:v>
                </c:pt>
                <c:pt idx="202">
                  <c:v>0.16207882000000001</c:v>
                </c:pt>
                <c:pt idx="203">
                  <c:v>0.16844477999999999</c:v>
                </c:pt>
                <c:pt idx="204">
                  <c:v>0.17525808000000001</c:v>
                </c:pt>
                <c:pt idx="205">
                  <c:v>0.18190691</c:v>
                </c:pt>
                <c:pt idx="206">
                  <c:v>0.18772068</c:v>
                </c:pt>
                <c:pt idx="207">
                  <c:v>0.19204048000000001</c:v>
                </c:pt>
                <c:pt idx="208">
                  <c:v>0.19427353999999999</c:v>
                </c:pt>
                <c:pt idx="209">
                  <c:v>0.19393198</c:v>
                </c:pt>
                <c:pt idx="210">
                  <c:v>0.19065947</c:v>
                </c:pt>
                <c:pt idx="211">
                  <c:v>0.18424851</c:v>
                </c:pt>
                <c:pt idx="212">
                  <c:v>0.17465146000000001</c:v>
                </c:pt>
                <c:pt idx="213">
                  <c:v>0.16198719</c:v>
                </c:pt>
                <c:pt idx="214">
                  <c:v>0.14654676999999999</c:v>
                </c:pt>
                <c:pt idx="215">
                  <c:v>0.12880404000000001</c:v>
                </c:pt>
                <c:pt idx="216">
                  <c:v>0.10944468</c:v>
                </c:pt>
                <c:pt idx="217">
                  <c:v>8.9448335000000004E-2</c:v>
                </c:pt>
                <c:pt idx="218">
                  <c:v>7.0311454999999995E-2</c:v>
                </c:pt>
                <c:pt idx="219">
                  <c:v>5.4576325000000002E-2</c:v>
                </c:pt>
                <c:pt idx="220">
                  <c:v>4.6324348000000001E-2</c:v>
                </c:pt>
                <c:pt idx="221">
                  <c:v>4.8500647000000001E-2</c:v>
                </c:pt>
                <c:pt idx="222">
                  <c:v>5.8196332000000003E-2</c:v>
                </c:pt>
                <c:pt idx="223">
                  <c:v>7.0380623000000003E-2</c:v>
                </c:pt>
                <c:pt idx="224">
                  <c:v>8.1940083999999996E-2</c:v>
                </c:pt>
                <c:pt idx="225">
                  <c:v>9.1305906000000006E-2</c:v>
                </c:pt>
                <c:pt idx="226">
                  <c:v>9.7671852000000003E-2</c:v>
                </c:pt>
                <c:pt idx="227">
                  <c:v>0.10064162</c:v>
                </c:pt>
                <c:pt idx="228">
                  <c:v>0.10008924</c:v>
                </c:pt>
                <c:pt idx="229">
                  <c:v>9.6098943000000006E-2</c:v>
                </c:pt>
                <c:pt idx="230">
                  <c:v>8.8934758000000003E-2</c:v>
                </c:pt>
                <c:pt idx="231">
                  <c:v>7.9023366999999997E-2</c:v>
                </c:pt>
                <c:pt idx="232">
                  <c:v>6.6950452999999993E-2</c:v>
                </c:pt>
                <c:pt idx="233">
                  <c:v>5.3490004000000001E-2</c:v>
                </c:pt>
                <c:pt idx="234">
                  <c:v>3.9744047999999997E-2</c:v>
                </c:pt>
                <c:pt idx="235">
                  <c:v>2.7688796000000002E-2</c:v>
                </c:pt>
                <c:pt idx="236">
                  <c:v>2.1586388000000001E-2</c:v>
                </c:pt>
                <c:pt idx="237">
                  <c:v>2.5183997999999999E-2</c:v>
                </c:pt>
                <c:pt idx="238">
                  <c:v>3.3977673999999999E-2</c:v>
                </c:pt>
                <c:pt idx="239">
                  <c:v>4.3136163999999998E-2</c:v>
                </c:pt>
                <c:pt idx="240">
                  <c:v>5.0691675999999998E-2</c:v>
                </c:pt>
                <c:pt idx="241">
                  <c:v>5.5800382000000003E-2</c:v>
                </c:pt>
                <c:pt idx="242">
                  <c:v>5.8052067999999998E-2</c:v>
                </c:pt>
                <c:pt idx="243">
                  <c:v>5.7278987000000003E-2</c:v>
                </c:pt>
                <c:pt idx="244">
                  <c:v>5.3495064000000002E-2</c:v>
                </c:pt>
                <c:pt idx="245">
                  <c:v>4.6873717000000002E-2</c:v>
                </c:pt>
                <c:pt idx="246">
                  <c:v>3.7749317999999997E-2</c:v>
                </c:pt>
                <c:pt idx="247">
                  <c:v>2.6687733000000002E-2</c:v>
                </c:pt>
                <c:pt idx="248">
                  <c:v>1.5048723999999999E-2</c:v>
                </c:pt>
                <c:pt idx="249">
                  <c:v>1.0412726000000001E-2</c:v>
                </c:pt>
                <c:pt idx="250">
                  <c:v>2.1198953E-2</c:v>
                </c:pt>
                <c:pt idx="251">
                  <c:v>3.5737632999999998E-2</c:v>
                </c:pt>
                <c:pt idx="252">
                  <c:v>5.0521165999999999E-2</c:v>
                </c:pt>
                <c:pt idx="253">
                  <c:v>6.4615031000000003E-2</c:v>
                </c:pt>
                <c:pt idx="254">
                  <c:v>7.7461219999999997E-2</c:v>
                </c:pt>
                <c:pt idx="255">
                  <c:v>8.8649643E-2</c:v>
                </c:pt>
                <c:pt idx="256">
                  <c:v>9.7882640000000007E-2</c:v>
                </c:pt>
                <c:pt idx="257">
                  <c:v>0.10496937000000001</c:v>
                </c:pt>
                <c:pt idx="258">
                  <c:v>0.10982416</c:v>
                </c:pt>
                <c:pt idx="259">
                  <c:v>0.11246282000000001</c:v>
                </c:pt>
                <c:pt idx="260">
                  <c:v>0.11299545</c:v>
                </c:pt>
                <c:pt idx="261">
                  <c:v>0.11161556</c:v>
                </c:pt>
                <c:pt idx="262">
                  <c:v>0.1085859</c:v>
                </c:pt>
                <c:pt idx="263">
                  <c:v>0.10422184</c:v>
                </c:pt>
                <c:pt idx="264">
                  <c:v>9.8873328999999996E-2</c:v>
                </c:pt>
                <c:pt idx="265">
                  <c:v>9.2906608000000002E-2</c:v>
                </c:pt>
                <c:pt idx="266">
                  <c:v>8.6687021000000003E-2</c:v>
                </c:pt>
                <c:pt idx="267">
                  <c:v>8.0564228000000002E-2</c:v>
                </c:pt>
                <c:pt idx="268">
                  <c:v>7.4860614000000006E-2</c:v>
                </c:pt>
                <c:pt idx="269">
                  <c:v>6.9862716000000005E-2</c:v>
                </c:pt>
                <c:pt idx="270">
                  <c:v>6.5813793999999995E-2</c:v>
                </c:pt>
                <c:pt idx="271">
                  <c:v>6.2904131000000002E-2</c:v>
                </c:pt>
                <c:pt idx="272">
                  <c:v>6.1256260999999999E-2</c:v>
                </c:pt>
                <c:pt idx="273">
                  <c:v>6.0906812999999997E-2</c:v>
                </c:pt>
                <c:pt idx="274">
                  <c:v>6.1792987000000001E-2</c:v>
                </c:pt>
                <c:pt idx="275">
                  <c:v>6.3753106000000004E-2</c:v>
                </c:pt>
                <c:pt idx="276">
                  <c:v>6.6543648999999996E-2</c:v>
                </c:pt>
                <c:pt idx="277">
                  <c:v>6.9866175000000003E-2</c:v>
                </c:pt>
                <c:pt idx="278">
                  <c:v>7.3395094999999994E-2</c:v>
                </c:pt>
                <c:pt idx="279">
                  <c:v>7.6801053999999994E-2</c:v>
                </c:pt>
                <c:pt idx="280">
                  <c:v>7.9769238000000006E-2</c:v>
                </c:pt>
                <c:pt idx="281">
                  <c:v>8.2013889000000006E-2</c:v>
                </c:pt>
                <c:pt idx="282">
                  <c:v>8.3290296E-2</c:v>
                </c:pt>
                <c:pt idx="283">
                  <c:v>8.3404860999999997E-2</c:v>
                </c:pt>
                <c:pt idx="284">
                  <c:v>8.2223367000000006E-2</c:v>
                </c:pt>
                <c:pt idx="285">
                  <c:v>7.9677426999999995E-2</c:v>
                </c:pt>
                <c:pt idx="286">
                  <c:v>7.5769339000000005E-2</c:v>
                </c:pt>
                <c:pt idx="287">
                  <c:v>7.0576155000000002E-2</c:v>
                </c:pt>
                <c:pt idx="288">
                  <c:v>6.4255024999999993E-2</c:v>
                </c:pt>
                <c:pt idx="289">
                  <c:v>5.7054456000000003E-2</c:v>
                </c:pt>
                <c:pt idx="290">
                  <c:v>4.9341599999999999E-2</c:v>
                </c:pt>
                <c:pt idx="291">
                  <c:v>4.1666274000000003E-2</c:v>
                </c:pt>
                <c:pt idx="292">
                  <c:v>3.4890745000000001E-2</c:v>
                </c:pt>
                <c:pt idx="293">
                  <c:v>3.0335825E-2</c:v>
                </c:pt>
                <c:pt idx="294">
                  <c:v>2.9483535000000002E-2</c:v>
                </c:pt>
                <c:pt idx="295">
                  <c:v>3.2760636000000003E-2</c:v>
                </c:pt>
                <c:pt idx="296">
                  <c:v>3.9110804999999998E-2</c:v>
                </c:pt>
                <c:pt idx="297">
                  <c:v>4.7227905000000001E-2</c:v>
                </c:pt>
                <c:pt idx="298">
                  <c:v>5.6290688999999998E-2</c:v>
                </c:pt>
                <c:pt idx="299">
                  <c:v>6.5904162000000002E-2</c:v>
                </c:pt>
                <c:pt idx="300">
                  <c:v>7.5915863E-2</c:v>
                </c:pt>
                <c:pt idx="301">
                  <c:v>8.6291066999999999E-2</c:v>
                </c:pt>
                <c:pt idx="302">
                  <c:v>9.7035231E-2</c:v>
                </c:pt>
                <c:pt idx="303">
                  <c:v>0.10814306</c:v>
                </c:pt>
                <c:pt idx="304">
                  <c:v>0.11956535</c:v>
                </c:pt>
                <c:pt idx="305">
                  <c:v>0.13119078000000001</c:v>
                </c:pt>
                <c:pt idx="306">
                  <c:v>0.14284068999999999</c:v>
                </c:pt>
                <c:pt idx="307">
                  <c:v>0.15427478999999999</c:v>
                </c:pt>
                <c:pt idx="308">
                  <c:v>0.16520461</c:v>
                </c:pt>
                <c:pt idx="309">
                  <c:v>0.17531195999999999</c:v>
                </c:pt>
                <c:pt idx="310">
                  <c:v>0.18426964000000001</c:v>
                </c:pt>
                <c:pt idx="311">
                  <c:v>0.19176277</c:v>
                </c:pt>
                <c:pt idx="312">
                  <c:v>0.19750908</c:v>
                </c:pt>
                <c:pt idx="313">
                  <c:v>0.20127765</c:v>
                </c:pt>
                <c:pt idx="314">
                  <c:v>0.20290517999999999</c:v>
                </c:pt>
                <c:pt idx="315">
                  <c:v>0.20230981000000001</c:v>
                </c:pt>
                <c:pt idx="316">
                  <c:v>0.19950196000000001</c:v>
                </c:pt>
                <c:pt idx="317">
                  <c:v>0.19459239</c:v>
                </c:pt>
                <c:pt idx="318">
                  <c:v>0.18779728000000001</c:v>
                </c:pt>
                <c:pt idx="319">
                  <c:v>0.17944019999999999</c:v>
                </c:pt>
                <c:pt idx="320">
                  <c:v>0.16995036999999999</c:v>
                </c:pt>
                <c:pt idx="321">
                  <c:v>0.15985514000000001</c:v>
                </c:pt>
                <c:pt idx="322">
                  <c:v>0.14976260999999999</c:v>
                </c:pt>
                <c:pt idx="323">
                  <c:v>0.14032684000000001</c:v>
                </c:pt>
                <c:pt idx="324">
                  <c:v>0.13218579</c:v>
                </c:pt>
                <c:pt idx="325">
                  <c:v>0.12586736000000001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Sheet2!$J$1</c:f>
              <c:strCache>
                <c:ptCount val="1"/>
                <c:pt idx="0">
                  <c:v>fit</c:v>
                </c:pt>
              </c:strCache>
            </c:strRef>
          </c:tx>
          <c:spPr>
            <a:ln w="19050" cap="rnd">
              <a:solidFill>
                <a:schemeClr val="dk1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Sheet2!$B$2:$B$353</c:f>
              <c:numCache>
                <c:formatCode>0.00E+00</c:formatCode>
                <c:ptCount val="352"/>
                <c:pt idx="0" formatCode="General">
                  <c:v>0</c:v>
                </c:pt>
                <c:pt idx="1">
                  <c:v>3.0679616E-2</c:v>
                </c:pt>
                <c:pt idx="2">
                  <c:v>6.1359232E-2</c:v>
                </c:pt>
                <c:pt idx="3">
                  <c:v>9.2038846999999993E-2</c:v>
                </c:pt>
                <c:pt idx="4" formatCode="General">
                  <c:v>0.12271846</c:v>
                </c:pt>
                <c:pt idx="5" formatCode="General">
                  <c:v>0.15339807999999999</c:v>
                </c:pt>
                <c:pt idx="6" formatCode="General">
                  <c:v>0.18407768999999999</c:v>
                </c:pt>
                <c:pt idx="7" formatCode="General">
                  <c:v>0.21475731000000001</c:v>
                </c:pt>
                <c:pt idx="8" formatCode="General">
                  <c:v>0.24543693</c:v>
                </c:pt>
                <c:pt idx="9" formatCode="General">
                  <c:v>0.27611654000000002</c:v>
                </c:pt>
                <c:pt idx="10" formatCode="General">
                  <c:v>0.30679615999999998</c:v>
                </c:pt>
                <c:pt idx="11" formatCode="General">
                  <c:v>0.33747577000000001</c:v>
                </c:pt>
                <c:pt idx="12" formatCode="General">
                  <c:v>0.36815539000000003</c:v>
                </c:pt>
                <c:pt idx="13" formatCode="General">
                  <c:v>0.398835</c:v>
                </c:pt>
                <c:pt idx="14" formatCode="General">
                  <c:v>0.42951462000000001</c:v>
                </c:pt>
                <c:pt idx="15" formatCode="General">
                  <c:v>0.46019423999999998</c:v>
                </c:pt>
                <c:pt idx="16" formatCode="General">
                  <c:v>0.49087385</c:v>
                </c:pt>
                <c:pt idx="17" formatCode="General">
                  <c:v>0.52155346999999996</c:v>
                </c:pt>
                <c:pt idx="18" formatCode="General">
                  <c:v>0.55223308000000004</c:v>
                </c:pt>
                <c:pt idx="19" formatCode="General">
                  <c:v>0.58291269999999995</c:v>
                </c:pt>
                <c:pt idx="20" formatCode="General">
                  <c:v>0.61359231999999997</c:v>
                </c:pt>
                <c:pt idx="21" formatCode="General">
                  <c:v>0.64427193000000005</c:v>
                </c:pt>
                <c:pt idx="22" formatCode="General">
                  <c:v>0.67495154999999996</c:v>
                </c:pt>
                <c:pt idx="23" formatCode="General">
                  <c:v>0.70563116000000004</c:v>
                </c:pt>
                <c:pt idx="24" formatCode="General">
                  <c:v>0.73631078000000005</c:v>
                </c:pt>
                <c:pt idx="25" formatCode="General">
                  <c:v>0.76699039000000002</c:v>
                </c:pt>
                <c:pt idx="26" formatCode="General">
                  <c:v>0.79767001000000004</c:v>
                </c:pt>
                <c:pt idx="27" formatCode="General">
                  <c:v>0.82834962999999995</c:v>
                </c:pt>
                <c:pt idx="28" formatCode="General">
                  <c:v>0.85902924000000003</c:v>
                </c:pt>
                <c:pt idx="29" formatCode="General">
                  <c:v>0.88970886000000005</c:v>
                </c:pt>
                <c:pt idx="30" formatCode="General">
                  <c:v>0.92038847000000001</c:v>
                </c:pt>
                <c:pt idx="31" formatCode="General">
                  <c:v>0.95106809000000003</c:v>
                </c:pt>
                <c:pt idx="32" formatCode="General">
                  <c:v>0.9817477</c:v>
                </c:pt>
                <c:pt idx="33" formatCode="General">
                  <c:v>1.0124272999999999</c:v>
                </c:pt>
                <c:pt idx="34" formatCode="General">
                  <c:v>1.0431068999999999</c:v>
                </c:pt>
                <c:pt idx="35" formatCode="General">
                  <c:v>1.0737866</c:v>
                </c:pt>
                <c:pt idx="36" formatCode="General">
                  <c:v>1.1044662000000001</c:v>
                </c:pt>
                <c:pt idx="37" formatCode="General">
                  <c:v>1.1351458000000001</c:v>
                </c:pt>
                <c:pt idx="38" formatCode="General">
                  <c:v>1.1658253999999999</c:v>
                </c:pt>
                <c:pt idx="39" formatCode="General">
                  <c:v>1.1965049999999999</c:v>
                </c:pt>
                <c:pt idx="40" formatCode="General">
                  <c:v>1.2271846</c:v>
                </c:pt>
                <c:pt idx="41" formatCode="General">
                  <c:v>1.2578642</c:v>
                </c:pt>
                <c:pt idx="42" formatCode="General">
                  <c:v>1.2885439000000001</c:v>
                </c:pt>
                <c:pt idx="43" formatCode="General">
                  <c:v>1.3192235000000001</c:v>
                </c:pt>
                <c:pt idx="44" formatCode="General">
                  <c:v>1.3499030999999999</c:v>
                </c:pt>
                <c:pt idx="45" formatCode="General">
                  <c:v>1.3805826999999999</c:v>
                </c:pt>
                <c:pt idx="46" formatCode="General">
                  <c:v>1.4112623</c:v>
                </c:pt>
                <c:pt idx="47" formatCode="General">
                  <c:v>1.4419419</c:v>
                </c:pt>
                <c:pt idx="48" formatCode="General">
                  <c:v>1.4726216000000001</c:v>
                </c:pt>
                <c:pt idx="49" formatCode="General">
                  <c:v>1.5033011999999999</c:v>
                </c:pt>
                <c:pt idx="50" formatCode="General">
                  <c:v>1.5339807999999999</c:v>
                </c:pt>
                <c:pt idx="51" formatCode="General">
                  <c:v>1.5646604</c:v>
                </c:pt>
                <c:pt idx="52" formatCode="General">
                  <c:v>1.59534</c:v>
                </c:pt>
                <c:pt idx="53" formatCode="General">
                  <c:v>1.6260196</c:v>
                </c:pt>
                <c:pt idx="54" formatCode="General">
                  <c:v>1.6566993000000001</c:v>
                </c:pt>
                <c:pt idx="55" formatCode="General">
                  <c:v>1.6873788999999999</c:v>
                </c:pt>
                <c:pt idx="56" formatCode="General">
                  <c:v>1.7180584999999999</c:v>
                </c:pt>
                <c:pt idx="57" formatCode="General">
                  <c:v>1.7487381</c:v>
                </c:pt>
                <c:pt idx="58" formatCode="General">
                  <c:v>1.7794177</c:v>
                </c:pt>
                <c:pt idx="59" formatCode="General">
                  <c:v>1.8100973</c:v>
                </c:pt>
                <c:pt idx="60" formatCode="General">
                  <c:v>1.8407769</c:v>
                </c:pt>
                <c:pt idx="61" formatCode="General">
                  <c:v>1.8714565999999999</c:v>
                </c:pt>
                <c:pt idx="62" formatCode="General">
                  <c:v>1.9021361999999999</c:v>
                </c:pt>
                <c:pt idx="63" formatCode="General">
                  <c:v>1.9328158</c:v>
                </c:pt>
                <c:pt idx="64" formatCode="General">
                  <c:v>1.9634954</c:v>
                </c:pt>
                <c:pt idx="65" formatCode="General">
                  <c:v>1.994175</c:v>
                </c:pt>
                <c:pt idx="66" formatCode="General">
                  <c:v>2.0248545999999998</c:v>
                </c:pt>
                <c:pt idx="67" formatCode="General">
                  <c:v>2.0555343000000001</c:v>
                </c:pt>
                <c:pt idx="68" formatCode="General">
                  <c:v>2.0862139000000002</c:v>
                </c:pt>
                <c:pt idx="69" formatCode="General">
                  <c:v>2.1168935000000002</c:v>
                </c:pt>
                <c:pt idx="70" formatCode="General">
                  <c:v>2.1475730999999998</c:v>
                </c:pt>
                <c:pt idx="71" formatCode="General">
                  <c:v>2.1782526999999998</c:v>
                </c:pt>
                <c:pt idx="72" formatCode="General">
                  <c:v>2.2089322999999998</c:v>
                </c:pt>
                <c:pt idx="73" formatCode="General">
                  <c:v>2.2396120000000002</c:v>
                </c:pt>
                <c:pt idx="74" formatCode="General">
                  <c:v>2.2702916000000002</c:v>
                </c:pt>
                <c:pt idx="75" formatCode="General">
                  <c:v>2.3009712000000002</c:v>
                </c:pt>
                <c:pt idx="76" formatCode="General">
                  <c:v>2.3316507999999998</c:v>
                </c:pt>
                <c:pt idx="77" formatCode="General">
                  <c:v>2.3623303999999998</c:v>
                </c:pt>
                <c:pt idx="78" formatCode="General">
                  <c:v>2.3930099999999999</c:v>
                </c:pt>
                <c:pt idx="79" formatCode="General">
                  <c:v>2.4236895999999999</c:v>
                </c:pt>
                <c:pt idx="80" formatCode="General">
                  <c:v>2.4543693000000002</c:v>
                </c:pt>
                <c:pt idx="81" formatCode="General">
                  <c:v>2.4850488999999998</c:v>
                </c:pt>
                <c:pt idx="82" formatCode="General">
                  <c:v>2.5157284999999998</c:v>
                </c:pt>
                <c:pt idx="83" formatCode="General">
                  <c:v>2.5464080999999998</c:v>
                </c:pt>
                <c:pt idx="84" formatCode="General">
                  <c:v>2.5770876999999999</c:v>
                </c:pt>
                <c:pt idx="85" formatCode="General">
                  <c:v>2.6077672999999999</c:v>
                </c:pt>
                <c:pt idx="86" formatCode="General">
                  <c:v>2.6384470000000002</c:v>
                </c:pt>
                <c:pt idx="87" formatCode="General">
                  <c:v>2.6691265999999998</c:v>
                </c:pt>
                <c:pt idx="88" formatCode="General">
                  <c:v>2.6998061999999998</c:v>
                </c:pt>
                <c:pt idx="89" formatCode="General">
                  <c:v>2.7304857999999999</c:v>
                </c:pt>
                <c:pt idx="90" formatCode="General">
                  <c:v>2.7611653999999999</c:v>
                </c:pt>
                <c:pt idx="91" formatCode="General">
                  <c:v>2.7918449999999999</c:v>
                </c:pt>
                <c:pt idx="92" formatCode="General">
                  <c:v>2.8225245999999999</c:v>
                </c:pt>
                <c:pt idx="93" formatCode="General">
                  <c:v>2.8532042999999998</c:v>
                </c:pt>
                <c:pt idx="94" formatCode="General">
                  <c:v>2.8838838999999998</c:v>
                </c:pt>
                <c:pt idx="95" formatCode="General">
                  <c:v>2.9145634999999999</c:v>
                </c:pt>
                <c:pt idx="96" formatCode="General">
                  <c:v>2.9452430999999999</c:v>
                </c:pt>
                <c:pt idx="97" formatCode="General">
                  <c:v>2.9759226999999999</c:v>
                </c:pt>
                <c:pt idx="98" formatCode="General">
                  <c:v>3.0066022999999999</c:v>
                </c:pt>
                <c:pt idx="99" formatCode="General">
                  <c:v>3.0372819999999998</c:v>
                </c:pt>
                <c:pt idx="100" formatCode="General">
                  <c:v>3.0679615999999998</c:v>
                </c:pt>
                <c:pt idx="101" formatCode="General">
                  <c:v>3.0986411999999999</c:v>
                </c:pt>
                <c:pt idx="102" formatCode="General">
                  <c:v>3.1293207999999999</c:v>
                </c:pt>
                <c:pt idx="103" formatCode="General">
                  <c:v>3.1600003999999999</c:v>
                </c:pt>
                <c:pt idx="104" formatCode="General">
                  <c:v>3.19068</c:v>
                </c:pt>
                <c:pt idx="105" formatCode="General">
                  <c:v>3.2213596999999998</c:v>
                </c:pt>
                <c:pt idx="106" formatCode="General">
                  <c:v>3.2520392999999999</c:v>
                </c:pt>
                <c:pt idx="107" formatCode="General">
                  <c:v>3.2827188999999999</c:v>
                </c:pt>
                <c:pt idx="108" formatCode="General">
                  <c:v>3.3133984999999999</c:v>
                </c:pt>
                <c:pt idx="109" formatCode="General">
                  <c:v>3.3440780999999999</c:v>
                </c:pt>
                <c:pt idx="110" formatCode="General">
                  <c:v>3.3747577</c:v>
                </c:pt>
                <c:pt idx="111" formatCode="General">
                  <c:v>3.4054373</c:v>
                </c:pt>
                <c:pt idx="112" formatCode="General">
                  <c:v>3.4361169999999999</c:v>
                </c:pt>
                <c:pt idx="113" formatCode="General">
                  <c:v>3.4667965999999999</c:v>
                </c:pt>
                <c:pt idx="114" formatCode="General">
                  <c:v>3.4974761999999999</c:v>
                </c:pt>
                <c:pt idx="115" formatCode="General">
                  <c:v>3.5281558</c:v>
                </c:pt>
                <c:pt idx="116" formatCode="General">
                  <c:v>3.5588354</c:v>
                </c:pt>
                <c:pt idx="117" formatCode="General">
                  <c:v>3.589515</c:v>
                </c:pt>
                <c:pt idx="118" formatCode="General">
                  <c:v>3.6201946999999999</c:v>
                </c:pt>
                <c:pt idx="119" formatCode="General">
                  <c:v>3.6508742999999999</c:v>
                </c:pt>
                <c:pt idx="120" formatCode="General">
                  <c:v>3.6815538999999999</c:v>
                </c:pt>
                <c:pt idx="121" formatCode="General">
                  <c:v>3.7122335</c:v>
                </c:pt>
                <c:pt idx="122" formatCode="General">
                  <c:v>3.7429131</c:v>
                </c:pt>
                <c:pt idx="123" formatCode="General">
                  <c:v>3.7735927</c:v>
                </c:pt>
                <c:pt idx="124" formatCode="General">
                  <c:v>3.8042723999999999</c:v>
                </c:pt>
                <c:pt idx="125" formatCode="General">
                  <c:v>3.8349519999999999</c:v>
                </c:pt>
                <c:pt idx="126" formatCode="General">
                  <c:v>3.8656315999999999</c:v>
                </c:pt>
                <c:pt idx="127" formatCode="General">
                  <c:v>3.8963112</c:v>
                </c:pt>
                <c:pt idx="128" formatCode="General">
                  <c:v>3.9269908</c:v>
                </c:pt>
                <c:pt idx="129" formatCode="General">
                  <c:v>3.9576704</c:v>
                </c:pt>
                <c:pt idx="130" formatCode="General">
                  <c:v>3.9883500000000001</c:v>
                </c:pt>
                <c:pt idx="131" formatCode="General">
                  <c:v>4.0190296999999999</c:v>
                </c:pt>
                <c:pt idx="132" formatCode="General">
                  <c:v>4.0497093</c:v>
                </c:pt>
                <c:pt idx="133" formatCode="General">
                  <c:v>4.0803889</c:v>
                </c:pt>
                <c:pt idx="134" formatCode="General">
                  <c:v>4.1110685</c:v>
                </c:pt>
                <c:pt idx="135" formatCode="General">
                  <c:v>4.1417481</c:v>
                </c:pt>
                <c:pt idx="136" formatCode="General">
                  <c:v>4.1724277000000001</c:v>
                </c:pt>
                <c:pt idx="137" formatCode="General">
                  <c:v>4.2031074000000004</c:v>
                </c:pt>
                <c:pt idx="138" formatCode="General">
                  <c:v>4.2337870000000004</c:v>
                </c:pt>
                <c:pt idx="139" formatCode="General">
                  <c:v>4.2644666000000004</c:v>
                </c:pt>
                <c:pt idx="140" formatCode="General">
                  <c:v>4.2951461999999996</c:v>
                </c:pt>
                <c:pt idx="141" formatCode="General">
                  <c:v>4.3258257999999996</c:v>
                </c:pt>
                <c:pt idx="142" formatCode="General">
                  <c:v>4.3565053999999996</c:v>
                </c:pt>
                <c:pt idx="143" formatCode="General">
                  <c:v>4.3871850999999999</c:v>
                </c:pt>
                <c:pt idx="144" formatCode="General">
                  <c:v>4.4178647</c:v>
                </c:pt>
                <c:pt idx="145" formatCode="General">
                  <c:v>4.4485443</c:v>
                </c:pt>
                <c:pt idx="146" formatCode="General">
                  <c:v>4.4792239</c:v>
                </c:pt>
                <c:pt idx="147" formatCode="General">
                  <c:v>4.5099035000000001</c:v>
                </c:pt>
                <c:pt idx="148" formatCode="General">
                  <c:v>4.5405831000000001</c:v>
                </c:pt>
                <c:pt idx="149" formatCode="General">
                  <c:v>4.5712627000000001</c:v>
                </c:pt>
                <c:pt idx="150" formatCode="General">
                  <c:v>4.6019424000000004</c:v>
                </c:pt>
                <c:pt idx="151" formatCode="General">
                  <c:v>4.6326219999999996</c:v>
                </c:pt>
                <c:pt idx="152" formatCode="General">
                  <c:v>4.6633015999999996</c:v>
                </c:pt>
                <c:pt idx="153" formatCode="General">
                  <c:v>4.6939811999999996</c:v>
                </c:pt>
                <c:pt idx="154" formatCode="General">
                  <c:v>4.7246607999999997</c:v>
                </c:pt>
                <c:pt idx="155" formatCode="General">
                  <c:v>4.7553403999999997</c:v>
                </c:pt>
                <c:pt idx="156" formatCode="General">
                  <c:v>4.7860201</c:v>
                </c:pt>
                <c:pt idx="157" formatCode="General">
                  <c:v>4.8166997</c:v>
                </c:pt>
                <c:pt idx="158" formatCode="General">
                  <c:v>4.8473793000000001</c:v>
                </c:pt>
                <c:pt idx="159" formatCode="General">
                  <c:v>4.8780589000000001</c:v>
                </c:pt>
                <c:pt idx="160" formatCode="General">
                  <c:v>4.9087385000000001</c:v>
                </c:pt>
                <c:pt idx="161" formatCode="General">
                  <c:v>4.9394181000000001</c:v>
                </c:pt>
                <c:pt idx="162" formatCode="General">
                  <c:v>4.9700977999999996</c:v>
                </c:pt>
                <c:pt idx="163" formatCode="General">
                  <c:v>5.0007773999999996</c:v>
                </c:pt>
                <c:pt idx="164" formatCode="General">
                  <c:v>5.0314569999999996</c:v>
                </c:pt>
                <c:pt idx="165" formatCode="General">
                  <c:v>5.0621365999999997</c:v>
                </c:pt>
                <c:pt idx="166" formatCode="General">
                  <c:v>5.0928161999999997</c:v>
                </c:pt>
                <c:pt idx="167" formatCode="General">
                  <c:v>5.1234957999999997</c:v>
                </c:pt>
                <c:pt idx="168" formatCode="General">
                  <c:v>5.1541753999999997</c:v>
                </c:pt>
                <c:pt idx="169" formatCode="General">
                  <c:v>5.1848551</c:v>
                </c:pt>
                <c:pt idx="170" formatCode="General">
                  <c:v>5.2155347000000001</c:v>
                </c:pt>
                <c:pt idx="171" formatCode="General">
                  <c:v>5.2462143000000001</c:v>
                </c:pt>
                <c:pt idx="172" formatCode="General">
                  <c:v>5.2768939000000001</c:v>
                </c:pt>
                <c:pt idx="173" formatCode="General">
                  <c:v>5.3075735000000002</c:v>
                </c:pt>
                <c:pt idx="174" formatCode="General">
                  <c:v>5.3382531000000002</c:v>
                </c:pt>
                <c:pt idx="175" formatCode="General">
                  <c:v>5.3689327999999996</c:v>
                </c:pt>
                <c:pt idx="176" formatCode="General">
                  <c:v>5.3996123999999996</c:v>
                </c:pt>
                <c:pt idx="177" formatCode="General">
                  <c:v>5.4302919999999997</c:v>
                </c:pt>
                <c:pt idx="178" formatCode="General">
                  <c:v>5.4609715999999997</c:v>
                </c:pt>
                <c:pt idx="179" formatCode="General">
                  <c:v>5.4916511999999997</c:v>
                </c:pt>
                <c:pt idx="180" formatCode="General">
                  <c:v>5.5223307999999998</c:v>
                </c:pt>
                <c:pt idx="181" formatCode="General">
                  <c:v>5.5530105000000001</c:v>
                </c:pt>
                <c:pt idx="182" formatCode="General">
                  <c:v>5.5836901000000001</c:v>
                </c:pt>
                <c:pt idx="183" formatCode="General">
                  <c:v>5.6143697000000001</c:v>
                </c:pt>
                <c:pt idx="184" formatCode="General">
                  <c:v>5.6450493000000002</c:v>
                </c:pt>
                <c:pt idx="185" formatCode="General">
                  <c:v>5.6757289000000002</c:v>
                </c:pt>
                <c:pt idx="186" formatCode="General">
                  <c:v>5.7064085000000002</c:v>
                </c:pt>
                <c:pt idx="187" formatCode="General">
                  <c:v>5.7370881000000002</c:v>
                </c:pt>
                <c:pt idx="188" formatCode="General">
                  <c:v>5.7677677999999997</c:v>
                </c:pt>
                <c:pt idx="189" formatCode="General">
                  <c:v>5.7984473999999997</c:v>
                </c:pt>
                <c:pt idx="190" formatCode="General">
                  <c:v>5.8291269999999997</c:v>
                </c:pt>
                <c:pt idx="191" formatCode="General">
                  <c:v>5.8598065999999998</c:v>
                </c:pt>
                <c:pt idx="192" formatCode="General">
                  <c:v>5.8904861999999998</c:v>
                </c:pt>
                <c:pt idx="193" formatCode="General">
                  <c:v>5.9211657999999998</c:v>
                </c:pt>
                <c:pt idx="194" formatCode="General">
                  <c:v>5.9518455000000001</c:v>
                </c:pt>
                <c:pt idx="195" formatCode="General">
                  <c:v>5.9825251000000002</c:v>
                </c:pt>
                <c:pt idx="196" formatCode="General">
                  <c:v>6.0132047000000002</c:v>
                </c:pt>
                <c:pt idx="197" formatCode="General">
                  <c:v>6.0438843000000002</c:v>
                </c:pt>
                <c:pt idx="198" formatCode="General">
                  <c:v>6.0745639000000002</c:v>
                </c:pt>
                <c:pt idx="199" formatCode="General">
                  <c:v>6.1052435000000003</c:v>
                </c:pt>
                <c:pt idx="200" formatCode="General">
                  <c:v>6.1359231999999997</c:v>
                </c:pt>
                <c:pt idx="201" formatCode="General">
                  <c:v>6.1666027999999997</c:v>
                </c:pt>
                <c:pt idx="202" formatCode="General">
                  <c:v>6.1972823999999997</c:v>
                </c:pt>
                <c:pt idx="203" formatCode="General">
                  <c:v>6.2279619999999998</c:v>
                </c:pt>
                <c:pt idx="204" formatCode="General">
                  <c:v>6.2586415999999998</c:v>
                </c:pt>
                <c:pt idx="205" formatCode="General">
                  <c:v>6.2893211999999998</c:v>
                </c:pt>
                <c:pt idx="206" formatCode="General">
                  <c:v>6.3200007999999999</c:v>
                </c:pt>
                <c:pt idx="207" formatCode="General">
                  <c:v>6.3506805000000002</c:v>
                </c:pt>
                <c:pt idx="208" formatCode="General">
                  <c:v>6.3813601000000002</c:v>
                </c:pt>
                <c:pt idx="209" formatCode="General">
                  <c:v>6.4120397000000002</c:v>
                </c:pt>
                <c:pt idx="210" formatCode="General">
                  <c:v>6.4427193000000003</c:v>
                </c:pt>
                <c:pt idx="211" formatCode="General">
                  <c:v>6.4733989000000003</c:v>
                </c:pt>
                <c:pt idx="212" formatCode="General">
                  <c:v>6.5040785000000003</c:v>
                </c:pt>
                <c:pt idx="213" formatCode="General">
                  <c:v>6.5347581999999997</c:v>
                </c:pt>
                <c:pt idx="214" formatCode="General">
                  <c:v>6.5654377999999998</c:v>
                </c:pt>
                <c:pt idx="215" formatCode="General">
                  <c:v>6.5961173999999998</c:v>
                </c:pt>
                <c:pt idx="216" formatCode="General">
                  <c:v>6.6267969999999998</c:v>
                </c:pt>
                <c:pt idx="217" formatCode="General">
                  <c:v>6.6574765999999999</c:v>
                </c:pt>
                <c:pt idx="218" formatCode="General">
                  <c:v>6.6881561999999999</c:v>
                </c:pt>
                <c:pt idx="219" formatCode="General">
                  <c:v>6.7188359000000002</c:v>
                </c:pt>
                <c:pt idx="220" formatCode="General">
                  <c:v>6.7495155000000002</c:v>
                </c:pt>
                <c:pt idx="221" formatCode="General">
                  <c:v>6.7801951000000003</c:v>
                </c:pt>
                <c:pt idx="222" formatCode="General">
                  <c:v>6.8108747000000003</c:v>
                </c:pt>
                <c:pt idx="223" formatCode="General">
                  <c:v>6.8415543000000003</c:v>
                </c:pt>
                <c:pt idx="224" formatCode="General">
                  <c:v>6.8722339000000003</c:v>
                </c:pt>
                <c:pt idx="225" formatCode="General">
                  <c:v>6.9029135000000004</c:v>
                </c:pt>
                <c:pt idx="226" formatCode="General">
                  <c:v>6.9335931999999998</c:v>
                </c:pt>
                <c:pt idx="227" formatCode="General">
                  <c:v>6.9642727999999998</c:v>
                </c:pt>
                <c:pt idx="228" formatCode="General">
                  <c:v>6.9949523999999998</c:v>
                </c:pt>
                <c:pt idx="229" formatCode="General">
                  <c:v>7.0256319999999999</c:v>
                </c:pt>
                <c:pt idx="230" formatCode="General">
                  <c:v>7.0563115999999999</c:v>
                </c:pt>
                <c:pt idx="231" formatCode="General">
                  <c:v>7.0869911999999999</c:v>
                </c:pt>
                <c:pt idx="232" formatCode="General">
                  <c:v>7.1176709000000002</c:v>
                </c:pt>
                <c:pt idx="233" formatCode="General">
                  <c:v>7.1483505000000003</c:v>
                </c:pt>
                <c:pt idx="234" formatCode="General">
                  <c:v>7.1790301000000003</c:v>
                </c:pt>
                <c:pt idx="235" formatCode="General">
                  <c:v>7.2097097000000003</c:v>
                </c:pt>
                <c:pt idx="236" formatCode="General">
                  <c:v>7.2403893000000004</c:v>
                </c:pt>
                <c:pt idx="237" formatCode="General">
                  <c:v>7.2710689000000004</c:v>
                </c:pt>
                <c:pt idx="238" formatCode="General">
                  <c:v>7.3017485999999998</c:v>
                </c:pt>
                <c:pt idx="239" formatCode="General">
                  <c:v>7.3324281999999998</c:v>
                </c:pt>
                <c:pt idx="240" formatCode="General">
                  <c:v>7.3631077999999999</c:v>
                </c:pt>
                <c:pt idx="241" formatCode="General">
                  <c:v>7.3937873999999999</c:v>
                </c:pt>
                <c:pt idx="242" formatCode="General">
                  <c:v>7.4244669999999999</c:v>
                </c:pt>
                <c:pt idx="243" formatCode="General">
                  <c:v>7.4551466</c:v>
                </c:pt>
                <c:pt idx="244" formatCode="General">
                  <c:v>7.4858262</c:v>
                </c:pt>
                <c:pt idx="245" formatCode="General">
                  <c:v>7.5165059000000003</c:v>
                </c:pt>
                <c:pt idx="246" formatCode="General">
                  <c:v>7.5471855000000003</c:v>
                </c:pt>
                <c:pt idx="247" formatCode="General">
                  <c:v>7.5778651000000004</c:v>
                </c:pt>
                <c:pt idx="248" formatCode="General">
                  <c:v>7.6085447000000004</c:v>
                </c:pt>
                <c:pt idx="249" formatCode="General">
                  <c:v>7.6392243000000004</c:v>
                </c:pt>
                <c:pt idx="250" formatCode="General">
                  <c:v>7.6699039000000004</c:v>
                </c:pt>
                <c:pt idx="251" formatCode="General">
                  <c:v>7.7005835999999999</c:v>
                </c:pt>
                <c:pt idx="252" formatCode="General">
                  <c:v>7.7312631999999999</c:v>
                </c:pt>
                <c:pt idx="253" formatCode="General">
                  <c:v>7.7619427999999999</c:v>
                </c:pt>
                <c:pt idx="254" formatCode="General">
                  <c:v>7.7926223999999999</c:v>
                </c:pt>
                <c:pt idx="255" formatCode="General">
                  <c:v>7.823302</c:v>
                </c:pt>
                <c:pt idx="256" formatCode="General">
                  <c:v>7.8539816</c:v>
                </c:pt>
                <c:pt idx="257" formatCode="General">
                  <c:v>7.8846612</c:v>
                </c:pt>
                <c:pt idx="258" formatCode="General">
                  <c:v>7.9153409000000003</c:v>
                </c:pt>
                <c:pt idx="259" formatCode="General">
                  <c:v>7.9460205000000004</c:v>
                </c:pt>
                <c:pt idx="260" formatCode="General">
                  <c:v>7.9767001000000004</c:v>
                </c:pt>
                <c:pt idx="261" formatCode="General">
                  <c:v>8.0073796999999995</c:v>
                </c:pt>
                <c:pt idx="262" formatCode="General">
                  <c:v>8.0380593000000005</c:v>
                </c:pt>
                <c:pt idx="263" formatCode="General">
                  <c:v>8.0687388999999996</c:v>
                </c:pt>
                <c:pt idx="264" formatCode="General">
                  <c:v>8.0994185999999999</c:v>
                </c:pt>
                <c:pt idx="265" formatCode="General">
                  <c:v>8.1300982000000008</c:v>
                </c:pt>
                <c:pt idx="266" formatCode="General">
                  <c:v>8.1607778</c:v>
                </c:pt>
                <c:pt idx="267" formatCode="General">
                  <c:v>8.1914574000000009</c:v>
                </c:pt>
                <c:pt idx="268" formatCode="General">
                  <c:v>8.222137</c:v>
                </c:pt>
                <c:pt idx="269" formatCode="General">
                  <c:v>8.2528165999999992</c:v>
                </c:pt>
                <c:pt idx="270" formatCode="General">
                  <c:v>8.2834962999999995</c:v>
                </c:pt>
                <c:pt idx="271" formatCode="General">
                  <c:v>8.3141759000000004</c:v>
                </c:pt>
                <c:pt idx="272" formatCode="General">
                  <c:v>8.3448554999999995</c:v>
                </c:pt>
                <c:pt idx="273" formatCode="General">
                  <c:v>8.3755351000000005</c:v>
                </c:pt>
                <c:pt idx="274" formatCode="General">
                  <c:v>8.4062146999999996</c:v>
                </c:pt>
                <c:pt idx="275" formatCode="General">
                  <c:v>8.4368943000000005</c:v>
                </c:pt>
                <c:pt idx="276" formatCode="General">
                  <c:v>8.4675738999999997</c:v>
                </c:pt>
                <c:pt idx="277" formatCode="General">
                  <c:v>8.4982536</c:v>
                </c:pt>
                <c:pt idx="278" formatCode="General">
                  <c:v>8.5289332000000009</c:v>
                </c:pt>
                <c:pt idx="279" formatCode="General">
                  <c:v>8.5596128</c:v>
                </c:pt>
                <c:pt idx="280" formatCode="General">
                  <c:v>8.5902923999999992</c:v>
                </c:pt>
                <c:pt idx="281" formatCode="General">
                  <c:v>8.6209720000000001</c:v>
                </c:pt>
                <c:pt idx="282" formatCode="General">
                  <c:v>8.6516515999999992</c:v>
                </c:pt>
                <c:pt idx="283" formatCode="General">
                  <c:v>8.6823312999999995</c:v>
                </c:pt>
                <c:pt idx="284" formatCode="General">
                  <c:v>8.7130109000000004</c:v>
                </c:pt>
                <c:pt idx="285" formatCode="General">
                  <c:v>8.7436904999999996</c:v>
                </c:pt>
                <c:pt idx="286" formatCode="General">
                  <c:v>8.7743701000000005</c:v>
                </c:pt>
                <c:pt idx="287" formatCode="General">
                  <c:v>8.8050496999999996</c:v>
                </c:pt>
                <c:pt idx="288" formatCode="General">
                  <c:v>8.8357293000000006</c:v>
                </c:pt>
                <c:pt idx="289" formatCode="General">
                  <c:v>8.8664090000000009</c:v>
                </c:pt>
                <c:pt idx="290" formatCode="General">
                  <c:v>8.8970886</c:v>
                </c:pt>
                <c:pt idx="291" formatCode="General">
                  <c:v>8.9277681999999992</c:v>
                </c:pt>
                <c:pt idx="292" formatCode="General">
                  <c:v>8.9584478000000001</c:v>
                </c:pt>
                <c:pt idx="293" formatCode="General">
                  <c:v>8.9891273999999992</c:v>
                </c:pt>
                <c:pt idx="294" formatCode="General">
                  <c:v>9.0198070000000001</c:v>
                </c:pt>
                <c:pt idx="295" formatCode="General">
                  <c:v>9.0504865999999993</c:v>
                </c:pt>
                <c:pt idx="296" formatCode="General">
                  <c:v>9.0811662999999996</c:v>
                </c:pt>
                <c:pt idx="297" formatCode="General">
                  <c:v>9.1118459000000005</c:v>
                </c:pt>
                <c:pt idx="298" formatCode="General">
                  <c:v>9.1425254999999996</c:v>
                </c:pt>
                <c:pt idx="299" formatCode="General">
                  <c:v>9.1732051000000006</c:v>
                </c:pt>
                <c:pt idx="300" formatCode="General">
                  <c:v>9.2038846999999997</c:v>
                </c:pt>
                <c:pt idx="301" formatCode="General">
                  <c:v>9.2345643000000006</c:v>
                </c:pt>
                <c:pt idx="302" formatCode="General">
                  <c:v>9.2652439999999991</c:v>
                </c:pt>
                <c:pt idx="303" formatCode="General">
                  <c:v>9.2959236000000001</c:v>
                </c:pt>
                <c:pt idx="304" formatCode="General">
                  <c:v>9.3266031999999992</c:v>
                </c:pt>
                <c:pt idx="305" formatCode="General">
                  <c:v>9.3572828000000001</c:v>
                </c:pt>
                <c:pt idx="306" formatCode="General">
                  <c:v>9.3879623999999993</c:v>
                </c:pt>
                <c:pt idx="307" formatCode="General">
                  <c:v>9.4186420000000002</c:v>
                </c:pt>
                <c:pt idx="308" formatCode="General">
                  <c:v>9.4493217000000005</c:v>
                </c:pt>
                <c:pt idx="309" formatCode="General">
                  <c:v>9.4800012999999996</c:v>
                </c:pt>
                <c:pt idx="310" formatCode="General">
                  <c:v>9.5106809000000005</c:v>
                </c:pt>
                <c:pt idx="311" formatCode="General">
                  <c:v>9.5413604999999997</c:v>
                </c:pt>
                <c:pt idx="312" formatCode="General">
                  <c:v>9.5720401000000006</c:v>
                </c:pt>
                <c:pt idx="313" formatCode="General">
                  <c:v>9.6027196999999997</c:v>
                </c:pt>
                <c:pt idx="314" formatCode="General">
                  <c:v>9.6333993000000007</c:v>
                </c:pt>
                <c:pt idx="315" formatCode="General">
                  <c:v>9.6640789999999992</c:v>
                </c:pt>
                <c:pt idx="316" formatCode="General">
                  <c:v>9.6947586000000001</c:v>
                </c:pt>
                <c:pt idx="317" formatCode="General">
                  <c:v>9.7254381999999993</c:v>
                </c:pt>
                <c:pt idx="318" formatCode="General">
                  <c:v>9.7561178000000002</c:v>
                </c:pt>
                <c:pt idx="319" formatCode="General">
                  <c:v>9.7867973999999993</c:v>
                </c:pt>
                <c:pt idx="320" formatCode="General">
                  <c:v>9.8174770000000002</c:v>
                </c:pt>
                <c:pt idx="321" formatCode="General">
                  <c:v>9.8481567000000005</c:v>
                </c:pt>
                <c:pt idx="322" formatCode="General">
                  <c:v>9.8788362999999997</c:v>
                </c:pt>
                <c:pt idx="323" formatCode="General">
                  <c:v>9.9095159000000006</c:v>
                </c:pt>
                <c:pt idx="324" formatCode="General">
                  <c:v>9.9401954999999997</c:v>
                </c:pt>
                <c:pt idx="325" formatCode="General">
                  <c:v>9.9708751000000007</c:v>
                </c:pt>
              </c:numCache>
            </c:numRef>
          </c:xVal>
          <c:yVal>
            <c:numRef>
              <c:f>Sheet2!$J$2:$J$353</c:f>
              <c:numCache>
                <c:formatCode>General</c:formatCode>
                <c:ptCount val="352"/>
                <c:pt idx="0">
                  <c:v>0.68032610999999998</c:v>
                </c:pt>
                <c:pt idx="1">
                  <c:v>0.66964599999999996</c:v>
                </c:pt>
                <c:pt idx="2">
                  <c:v>0.63782296999999999</c:v>
                </c:pt>
                <c:pt idx="3">
                  <c:v>0.58552870999999995</c:v>
                </c:pt>
                <c:pt idx="4">
                  <c:v>0.51396231999999997</c:v>
                </c:pt>
                <c:pt idx="5">
                  <c:v>0.42504373000000001</c:v>
                </c:pt>
                <c:pt idx="6">
                  <c:v>0.32201721</c:v>
                </c:pt>
                <c:pt idx="7">
                  <c:v>0.21210275000000001</c:v>
                </c:pt>
                <c:pt idx="8">
                  <c:v>0.12428701</c:v>
                </c:pt>
                <c:pt idx="9">
                  <c:v>0.15437529</c:v>
                </c:pt>
                <c:pt idx="10">
                  <c:v>0.27464623999999999</c:v>
                </c:pt>
                <c:pt idx="11">
                  <c:v>0.41341396000000002</c:v>
                </c:pt>
                <c:pt idx="12">
                  <c:v>0.55273446000000004</c:v>
                </c:pt>
                <c:pt idx="13">
                  <c:v>0.68469561999999995</c:v>
                </c:pt>
                <c:pt idx="14">
                  <c:v>0.80321894000000005</c:v>
                </c:pt>
                <c:pt idx="15">
                  <c:v>0.90283232999999996</c:v>
                </c:pt>
                <c:pt idx="16">
                  <c:v>0.97857715999999995</c:v>
                </c:pt>
                <c:pt idx="17">
                  <c:v>1.0262576999999999</c:v>
                </c:pt>
                <c:pt idx="18">
                  <c:v>1.0429318999999999</c:v>
                </c:pt>
                <c:pt idx="19">
                  <c:v>1.0277459</c:v>
                </c:pt>
                <c:pt idx="20">
                  <c:v>0.98341666999999999</c:v>
                </c:pt>
                <c:pt idx="21">
                  <c:v>0.91899633000000003</c:v>
                </c:pt>
                <c:pt idx="22">
                  <c:v>0.85470968000000003</c:v>
                </c:pt>
                <c:pt idx="23">
                  <c:v>0.82715653</c:v>
                </c:pt>
                <c:pt idx="24">
                  <c:v>0.88271860000000002</c:v>
                </c:pt>
                <c:pt idx="25">
                  <c:v>1.048103</c:v>
                </c:pt>
                <c:pt idx="26">
                  <c:v>1.3141533999999999</c:v>
                </c:pt>
                <c:pt idx="27">
                  <c:v>1.6559192</c:v>
                </c:pt>
                <c:pt idx="28">
                  <c:v>2.0502710999999998</c:v>
                </c:pt>
                <c:pt idx="29">
                  <c:v>2.4787026000000001</c:v>
                </c:pt>
                <c:pt idx="30">
                  <c:v>2.9256362</c:v>
                </c:pt>
                <c:pt idx="31">
                  <c:v>3.3769700999999999</c:v>
                </c:pt>
                <c:pt idx="32">
                  <c:v>3.8193777999999998</c:v>
                </c:pt>
                <c:pt idx="33">
                  <c:v>4.2401027999999998</c:v>
                </c:pt>
                <c:pt idx="34">
                  <c:v>4.6270252999999997</c:v>
                </c:pt>
                <c:pt idx="35">
                  <c:v>4.9688682000000002</c:v>
                </c:pt>
                <c:pt idx="36">
                  <c:v>5.2554682000000001</c:v>
                </c:pt>
                <c:pt idx="37">
                  <c:v>5.4780661000000004</c:v>
                </c:pt>
                <c:pt idx="38">
                  <c:v>5.6295849999999996</c:v>
                </c:pt>
                <c:pt idx="39">
                  <c:v>5.7048747000000004</c:v>
                </c:pt>
                <c:pt idx="40">
                  <c:v>5.7009055999999996</c:v>
                </c:pt>
                <c:pt idx="41">
                  <c:v>5.6169010000000004</c:v>
                </c:pt>
                <c:pt idx="42">
                  <c:v>5.4543979</c:v>
                </c:pt>
                <c:pt idx="43">
                  <c:v>5.2172342</c:v>
                </c:pt>
                <c:pt idx="44">
                  <c:v>4.9114617999999997</c:v>
                </c:pt>
                <c:pt idx="45">
                  <c:v>4.545191</c:v>
                </c:pt>
                <c:pt idx="46">
                  <c:v>4.1283779999999997</c:v>
                </c:pt>
                <c:pt idx="47">
                  <c:v>3.6725767999999999</c:v>
                </c:pt>
                <c:pt idx="48">
                  <c:v>3.1906913000000001</c:v>
                </c:pt>
                <c:pt idx="49">
                  <c:v>2.6967986000000002</c:v>
                </c:pt>
                <c:pt idx="50">
                  <c:v>2.2061915000000001</c:v>
                </c:pt>
                <c:pt idx="51">
                  <c:v>1.7359998000000001</c:v>
                </c:pt>
                <c:pt idx="52">
                  <c:v>1.3073269000000001</c:v>
                </c:pt>
                <c:pt idx="53">
                  <c:v>0.95115134000000001</c:v>
                </c:pt>
                <c:pt idx="54">
                  <c:v>0.71865228999999997</c:v>
                </c:pt>
                <c:pt idx="55">
                  <c:v>0.66242617999999998</c:v>
                </c:pt>
                <c:pt idx="56">
                  <c:v>0.74764452999999997</c:v>
                </c:pt>
                <c:pt idx="57">
                  <c:v>0.87784488999999999</c:v>
                </c:pt>
                <c:pt idx="58">
                  <c:v>0.99240543000000003</c:v>
                </c:pt>
                <c:pt idx="59">
                  <c:v>1.0666766999999999</c:v>
                </c:pt>
                <c:pt idx="60">
                  <c:v>1.0925233999999999</c:v>
                </c:pt>
                <c:pt idx="61">
                  <c:v>1.0694527</c:v>
                </c:pt>
                <c:pt idx="62">
                  <c:v>1.0011888</c:v>
                </c:pt>
                <c:pt idx="63">
                  <c:v>0.89420411</c:v>
                </c:pt>
                <c:pt idx="64">
                  <c:v>0.75704068999999996</c:v>
                </c:pt>
                <c:pt idx="65">
                  <c:v>0.60022268000000001</c:v>
                </c:pt>
                <c:pt idx="66">
                  <c:v>0.43743819</c:v>
                </c:pt>
                <c:pt idx="67">
                  <c:v>0.29157507999999999</c:v>
                </c:pt>
                <c:pt idx="68">
                  <c:v>0.21527267</c:v>
                </c:pt>
                <c:pt idx="69">
                  <c:v>0.25985417</c:v>
                </c:pt>
                <c:pt idx="70">
                  <c:v>0.36158708000000001</c:v>
                </c:pt>
                <c:pt idx="71">
                  <c:v>0.46102715</c:v>
                </c:pt>
                <c:pt idx="72">
                  <c:v>0.53739139999999996</c:v>
                </c:pt>
                <c:pt idx="73">
                  <c:v>0.58251421999999997</c:v>
                </c:pt>
                <c:pt idx="74">
                  <c:v>0.59292913999999997</c:v>
                </c:pt>
                <c:pt idx="75">
                  <c:v>0.56788285999999999</c:v>
                </c:pt>
                <c:pt idx="76">
                  <c:v>0.50871546000000001</c:v>
                </c:pt>
                <c:pt idx="77">
                  <c:v>0.41869521999999998</c:v>
                </c:pt>
                <c:pt idx="78">
                  <c:v>0.30348489000000001</c:v>
                </c:pt>
                <c:pt idx="79">
                  <c:v>0.17545279</c:v>
                </c:pt>
                <c:pt idx="80">
                  <c:v>0.10323222999999999</c:v>
                </c:pt>
                <c:pt idx="81">
                  <c:v>0.21314686999999999</c:v>
                </c:pt>
                <c:pt idx="82">
                  <c:v>0.37540129</c:v>
                </c:pt>
                <c:pt idx="83">
                  <c:v>0.54231803999999995</c:v>
                </c:pt>
                <c:pt idx="84">
                  <c:v>0.70252903</c:v>
                </c:pt>
                <c:pt idx="85">
                  <c:v>0.84918477000000003</c:v>
                </c:pt>
                <c:pt idx="86">
                  <c:v>0.97704868</c:v>
                </c:pt>
                <c:pt idx="87">
                  <c:v>1.0820927</c:v>
                </c:pt>
                <c:pt idx="88">
                  <c:v>1.1614555</c:v>
                </c:pt>
                <c:pt idx="89">
                  <c:v>1.2134505</c:v>
                </c:pt>
                <c:pt idx="90">
                  <c:v>1.2375566</c:v>
                </c:pt>
                <c:pt idx="91">
                  <c:v>1.2343721999999999</c:v>
                </c:pt>
                <c:pt idx="92">
                  <c:v>1.2055313999999999</c:v>
                </c:pt>
                <c:pt idx="93">
                  <c:v>1.153586</c:v>
                </c:pt>
                <c:pt idx="94">
                  <c:v>1.0818592</c:v>
                </c:pt>
                <c:pt idx="95">
                  <c:v>0.9942801</c:v>
                </c:pt>
                <c:pt idx="96">
                  <c:v>0.89521046999999998</c:v>
                </c:pt>
                <c:pt idx="97">
                  <c:v>0.78927365000000005</c:v>
                </c:pt>
                <c:pt idx="98">
                  <c:v>0.68119898000000001</c:v>
                </c:pt>
                <c:pt idx="99">
                  <c:v>0.57569216000000001</c:v>
                </c:pt>
                <c:pt idx="100">
                  <c:v>0.47733336999999998</c:v>
                </c:pt>
                <c:pt idx="101">
                  <c:v>0.39047016000000001</c:v>
                </c:pt>
                <c:pt idx="102">
                  <c:v>0.31897072999999998</c:v>
                </c:pt>
                <c:pt idx="103">
                  <c:v>0.26552556999999999</c:v>
                </c:pt>
                <c:pt idx="104">
                  <c:v>0.23026242999999999</c:v>
                </c:pt>
                <c:pt idx="105">
                  <c:v>0.20956258</c:v>
                </c:pt>
                <c:pt idx="106">
                  <c:v>0.19703040999999999</c:v>
                </c:pt>
                <c:pt idx="107">
                  <c:v>0.18631811000000001</c:v>
                </c:pt>
                <c:pt idx="108">
                  <c:v>0.1731219</c:v>
                </c:pt>
                <c:pt idx="109">
                  <c:v>0.15544273</c:v>
                </c:pt>
                <c:pt idx="110">
                  <c:v>0.13305600000000001</c:v>
                </c:pt>
                <c:pt idx="111">
                  <c:v>0.106979</c:v>
                </c:pt>
                <c:pt idx="112">
                  <c:v>7.9269140000000002E-2</c:v>
                </c:pt>
                <c:pt idx="113">
                  <c:v>5.3677819000000002E-2</c:v>
                </c:pt>
                <c:pt idx="114">
                  <c:v>3.8693788E-2</c:v>
                </c:pt>
                <c:pt idx="115">
                  <c:v>4.4284229000000001E-2</c:v>
                </c:pt>
                <c:pt idx="116">
                  <c:v>6.1268902E-2</c:v>
                </c:pt>
                <c:pt idx="117">
                  <c:v>7.8480730999999998E-2</c:v>
                </c:pt>
                <c:pt idx="118">
                  <c:v>9.1868071999999995E-2</c:v>
                </c:pt>
                <c:pt idx="119">
                  <c:v>9.9975034000000004E-2</c:v>
                </c:pt>
                <c:pt idx="120">
                  <c:v>0.10232179</c:v>
                </c:pt>
                <c:pt idx="121">
                  <c:v>9.8975348000000005E-2</c:v>
                </c:pt>
                <c:pt idx="122">
                  <c:v>9.038918E-2</c:v>
                </c:pt>
                <c:pt idx="123">
                  <c:v>7.7308384999999993E-2</c:v>
                </c:pt>
                <c:pt idx="124">
                  <c:v>6.0692347000000001E-2</c:v>
                </c:pt>
                <c:pt idx="125">
                  <c:v>4.1646912000000001E-2</c:v>
                </c:pt>
                <c:pt idx="126">
                  <c:v>2.1399304000000001E-2</c:v>
                </c:pt>
                <c:pt idx="127">
                  <c:v>3.5925810000000001E-3</c:v>
                </c:pt>
                <c:pt idx="128">
                  <c:v>1.9368913000000001E-2</c:v>
                </c:pt>
                <c:pt idx="129">
                  <c:v>3.6913635E-2</c:v>
                </c:pt>
                <c:pt idx="130">
                  <c:v>5.1861271E-2</c:v>
                </c:pt>
                <c:pt idx="131">
                  <c:v>6.3523023999999997E-2</c:v>
                </c:pt>
                <c:pt idx="132">
                  <c:v>7.1487412E-2</c:v>
                </c:pt>
                <c:pt idx="133">
                  <c:v>7.5572559999999997E-2</c:v>
                </c:pt>
                <c:pt idx="134">
                  <c:v>7.5812801999999999E-2</c:v>
                </c:pt>
                <c:pt idx="135">
                  <c:v>7.2440371000000003E-2</c:v>
                </c:pt>
                <c:pt idx="136">
                  <c:v>6.5859516000000007E-2</c:v>
                </c:pt>
                <c:pt idx="137">
                  <c:v>5.6614576E-2</c:v>
                </c:pt>
                <c:pt idx="138">
                  <c:v>4.5355417000000002E-2</c:v>
                </c:pt>
                <c:pt idx="139">
                  <c:v>3.2808249999999997E-2</c:v>
                </c:pt>
                <c:pt idx="140">
                  <c:v>1.9789524999999999E-2</c:v>
                </c:pt>
                <c:pt idx="141">
                  <c:v>7.7510786999999996E-3</c:v>
                </c:pt>
                <c:pt idx="142">
                  <c:v>8.1679254999999992E-3</c:v>
                </c:pt>
                <c:pt idx="143">
                  <c:v>1.8364274E-2</c:v>
                </c:pt>
                <c:pt idx="144">
                  <c:v>2.7578354999999999E-2</c:v>
                </c:pt>
                <c:pt idx="145">
                  <c:v>3.4856206000000001E-2</c:v>
                </c:pt>
                <c:pt idx="146">
                  <c:v>3.9906104999999997E-2</c:v>
                </c:pt>
                <c:pt idx="147">
                  <c:v>4.2629303E-2</c:v>
                </c:pt>
                <c:pt idx="148">
                  <c:v>4.3065957000000002E-2</c:v>
                </c:pt>
                <c:pt idx="149">
                  <c:v>4.1372613000000003E-2</c:v>
                </c:pt>
                <c:pt idx="150">
                  <c:v>3.7801889999999998E-2</c:v>
                </c:pt>
                <c:pt idx="151">
                  <c:v>3.2680596999999999E-2</c:v>
                </c:pt>
                <c:pt idx="152">
                  <c:v>2.638658E-2</c:v>
                </c:pt>
                <c:pt idx="153">
                  <c:v>1.9325992E-2</c:v>
                </c:pt>
                <c:pt idx="154">
                  <c:v>1.191599E-2</c:v>
                </c:pt>
                <c:pt idx="155">
                  <c:v>4.6246517000000003E-3</c:v>
                </c:pt>
                <c:pt idx="156">
                  <c:v>2.9633459999999999E-3</c:v>
                </c:pt>
                <c:pt idx="157">
                  <c:v>9.1089206000000006E-3</c:v>
                </c:pt>
                <c:pt idx="158">
                  <c:v>1.4538895E-2</c:v>
                </c:pt>
                <c:pt idx="159">
                  <c:v>1.8916858000000002E-2</c:v>
                </c:pt>
                <c:pt idx="160">
                  <c:v>2.2129366000000001E-2</c:v>
                </c:pt>
                <c:pt idx="161">
                  <c:v>2.4143446999999998E-2</c:v>
                </c:pt>
                <c:pt idx="162">
                  <c:v>2.4991576000000001E-2</c:v>
                </c:pt>
                <c:pt idx="163">
                  <c:v>2.476128E-2</c:v>
                </c:pt>
                <c:pt idx="164">
                  <c:v>2.358385E-2</c:v>
                </c:pt>
                <c:pt idx="165">
                  <c:v>2.1622078999999999E-2</c:v>
                </c:pt>
                <c:pt idx="166">
                  <c:v>1.9057666000000001E-2</c:v>
                </c:pt>
                <c:pt idx="167">
                  <c:v>1.6079067999999998E-2</c:v>
                </c:pt>
                <c:pt idx="168">
                  <c:v>1.2870627000000001E-2</c:v>
                </c:pt>
                <c:pt idx="169">
                  <c:v>9.6039678E-3</c:v>
                </c:pt>
                <c:pt idx="170">
                  <c:v>6.4339235E-3</c:v>
                </c:pt>
                <c:pt idx="171">
                  <c:v>3.5117956000000001E-3</c:v>
                </c:pt>
                <c:pt idx="172">
                  <c:v>1.2282501E-3</c:v>
                </c:pt>
                <c:pt idx="173">
                  <c:v>1.9869343000000002E-3</c:v>
                </c:pt>
                <c:pt idx="174">
                  <c:v>3.7953979000000001E-3</c:v>
                </c:pt>
                <c:pt idx="175">
                  <c:v>5.3118291000000002E-3</c:v>
                </c:pt>
                <c:pt idx="176">
                  <c:v>6.4635279E-3</c:v>
                </c:pt>
                <c:pt idx="177">
                  <c:v>7.2593309999999999E-3</c:v>
                </c:pt>
                <c:pt idx="178">
                  <c:v>7.7267682000000002E-3</c:v>
                </c:pt>
                <c:pt idx="179">
                  <c:v>7.9001443999999997E-3</c:v>
                </c:pt>
                <c:pt idx="180">
                  <c:v>7.8154811000000005E-3</c:v>
                </c:pt>
                <c:pt idx="181">
                  <c:v>7.5080329000000003E-3</c:v>
                </c:pt>
                <c:pt idx="182">
                  <c:v>7.0114710999999996E-3</c:v>
                </c:pt>
                <c:pt idx="183">
                  <c:v>6.3582246000000002E-3</c:v>
                </c:pt>
                <c:pt idx="184">
                  <c:v>5.5805437000000001E-3</c:v>
                </c:pt>
                <c:pt idx="185">
                  <c:v>4.7121163999999998E-3</c:v>
                </c:pt>
                <c:pt idx="186">
                  <c:v>3.7909326000000001E-3</c:v>
                </c:pt>
                <c:pt idx="187">
                  <c:v>2.8669352999999998E-3</c:v>
                </c:pt>
                <c:pt idx="188">
                  <c:v>2.0288887000000002E-3</c:v>
                </c:pt>
                <c:pt idx="189">
                  <c:v>1.4927753000000001E-3</c:v>
                </c:pt>
                <c:pt idx="190">
                  <c:v>1.5978947999999999E-3</c:v>
                </c:pt>
                <c:pt idx="191">
                  <c:v>2.2298584000000001E-3</c:v>
                </c:pt>
                <c:pt idx="192">
                  <c:v>3.0495641999999999E-3</c:v>
                </c:pt>
                <c:pt idx="193">
                  <c:v>3.9131397999999998E-3</c:v>
                </c:pt>
                <c:pt idx="194">
                  <c:v>4.7691030000000002E-3</c:v>
                </c:pt>
                <c:pt idx="195">
                  <c:v>5.5898081000000004E-3</c:v>
                </c:pt>
                <c:pt idx="196">
                  <c:v>6.3504379000000003E-3</c:v>
                </c:pt>
                <c:pt idx="197">
                  <c:v>7.0222866999999998E-3</c:v>
                </c:pt>
                <c:pt idx="198">
                  <c:v>7.5714310999999996E-3</c:v>
                </c:pt>
                <c:pt idx="199">
                  <c:v>7.9602335000000003E-3</c:v>
                </c:pt>
                <c:pt idx="200">
                  <c:v>8.1505158000000008E-3</c:v>
                </c:pt>
                <c:pt idx="201">
                  <c:v>8.1076150000000003E-3</c:v>
                </c:pt>
                <c:pt idx="202">
                  <c:v>7.8047506000000003E-3</c:v>
                </c:pt>
                <c:pt idx="203">
                  <c:v>7.2274059E-3</c:v>
                </c:pt>
                <c:pt idx="204">
                  <c:v>6.3779309999999999E-3</c:v>
                </c:pt>
                <c:pt idx="205">
                  <c:v>5.2820228999999998E-3</c:v>
                </c:pt>
                <c:pt idx="206">
                  <c:v>4.0045697000000002E-3</c:v>
                </c:pt>
                <c:pt idx="207">
                  <c:v>2.7136634E-3</c:v>
                </c:pt>
                <c:pt idx="208">
                  <c:v>1.9682866999999999E-3</c:v>
                </c:pt>
                <c:pt idx="209">
                  <c:v>2.6175781000000002E-3</c:v>
                </c:pt>
                <c:pt idx="210">
                  <c:v>4.0671685999999997E-3</c:v>
                </c:pt>
                <c:pt idx="211">
                  <c:v>5.6563810999999999E-3</c:v>
                </c:pt>
                <c:pt idx="212">
                  <c:v>7.1510354000000002E-3</c:v>
                </c:pt>
                <c:pt idx="213">
                  <c:v>8.4309329000000002E-3</c:v>
                </c:pt>
                <c:pt idx="214">
                  <c:v>9.4135085000000007E-3</c:v>
                </c:pt>
                <c:pt idx="215">
                  <c:v>1.0039937000000001E-2</c:v>
                </c:pt>
                <c:pt idx="216">
                  <c:v>1.0273788000000001E-2</c:v>
                </c:pt>
                <c:pt idx="217">
                  <c:v>1.0102656999999999E-2</c:v>
                </c:pt>
                <c:pt idx="218">
                  <c:v>9.5408244999999996E-3</c:v>
                </c:pt>
                <c:pt idx="219">
                  <c:v>8.6334172999999997E-3</c:v>
                </c:pt>
                <c:pt idx="220">
                  <c:v>7.4650035000000002E-3</c:v>
                </c:pt>
                <c:pt idx="221">
                  <c:v>6.1806309000000002E-3</c:v>
                </c:pt>
                <c:pt idx="222">
                  <c:v>5.0342006999999998E-3</c:v>
                </c:pt>
                <c:pt idx="223">
                  <c:v>4.4356886000000003E-3</c:v>
                </c:pt>
                <c:pt idx="224">
                  <c:v>4.7290897000000004E-3</c:v>
                </c:pt>
                <c:pt idx="225">
                  <c:v>5.7444295999999999E-3</c:v>
                </c:pt>
                <c:pt idx="226">
                  <c:v>7.0474368999999997E-3</c:v>
                </c:pt>
                <c:pt idx="227">
                  <c:v>8.3261645999999998E-3</c:v>
                </c:pt>
                <c:pt idx="228">
                  <c:v>9.4011925000000007E-3</c:v>
                </c:pt>
                <c:pt idx="229">
                  <c:v>1.0167399000000001E-2</c:v>
                </c:pt>
                <c:pt idx="230">
                  <c:v>1.0564644E-2</c:v>
                </c:pt>
                <c:pt idx="231">
                  <c:v>1.0565918000000001E-2</c:v>
                </c:pt>
                <c:pt idx="232">
                  <c:v>1.017206E-2</c:v>
                </c:pt>
                <c:pt idx="233">
                  <c:v>9.4085255000000007E-3</c:v>
                </c:pt>
                <c:pt idx="234">
                  <c:v>8.3226603999999992E-3</c:v>
                </c:pt>
                <c:pt idx="235">
                  <c:v>6.9812384999999996E-3</c:v>
                </c:pt>
                <c:pt idx="236">
                  <c:v>5.4694573999999998E-3</c:v>
                </c:pt>
                <c:pt idx="237">
                  <c:v>3.8967439000000001E-3</c:v>
                </c:pt>
                <c:pt idx="238">
                  <c:v>2.4374230000000002E-3</c:v>
                </c:pt>
                <c:pt idx="239">
                  <c:v>1.5536931999999999E-3</c:v>
                </c:pt>
                <c:pt idx="240">
                  <c:v>1.9339064999999999E-3</c:v>
                </c:pt>
                <c:pt idx="241">
                  <c:v>2.8719611000000002E-3</c:v>
                </c:pt>
                <c:pt idx="242">
                  <c:v>3.7265113000000002E-3</c:v>
                </c:pt>
                <c:pt idx="243">
                  <c:v>4.3237108999999996E-3</c:v>
                </c:pt>
                <c:pt idx="244">
                  <c:v>4.6056698999999996E-3</c:v>
                </c:pt>
                <c:pt idx="245">
                  <c:v>4.5560043000000003E-3</c:v>
                </c:pt>
                <c:pt idx="246">
                  <c:v>4.1841387000000002E-3</c:v>
                </c:pt>
                <c:pt idx="247">
                  <c:v>3.5200384000000002E-3</c:v>
                </c:pt>
                <c:pt idx="248">
                  <c:v>2.6118220999999998E-3</c:v>
                </c:pt>
                <c:pt idx="249">
                  <c:v>1.5298988000000001E-3</c:v>
                </c:pt>
                <c:pt idx="250">
                  <c:v>5.0031502999999997E-4</c:v>
                </c:pt>
                <c:pt idx="251">
                  <c:v>1.149469E-3</c:v>
                </c:pt>
                <c:pt idx="252">
                  <c:v>2.3723003E-3</c:v>
                </c:pt>
                <c:pt idx="253">
                  <c:v>3.5415112999999999E-3</c:v>
                </c:pt>
                <c:pt idx="254">
                  <c:v>4.5694929000000004E-3</c:v>
                </c:pt>
                <c:pt idx="255">
                  <c:v>5.3997482999999999E-3</c:v>
                </c:pt>
                <c:pt idx="256">
                  <c:v>5.9914753000000001E-3</c:v>
                </c:pt>
                <c:pt idx="257">
                  <c:v>6.3188832999999996E-3</c:v>
                </c:pt>
                <c:pt idx="258">
                  <c:v>6.371453E-3</c:v>
                </c:pt>
                <c:pt idx="259">
                  <c:v>6.1537171999999996E-3</c:v>
                </c:pt>
                <c:pt idx="260">
                  <c:v>5.6843303999999997E-3</c:v>
                </c:pt>
                <c:pt idx="261">
                  <c:v>4.9944369000000004E-3</c:v>
                </c:pt>
                <c:pt idx="262">
                  <c:v>4.1254348999999997E-3</c:v>
                </c:pt>
                <c:pt idx="263">
                  <c:v>3.1262871999999998E-3</c:v>
                </c:pt>
                <c:pt idx="264">
                  <c:v>2.0505734000000001E-3</c:v>
                </c:pt>
                <c:pt idx="265">
                  <c:v>9.5376482000000004E-4</c:v>
                </c:pt>
                <c:pt idx="266">
                  <c:v>1.2950719000000001E-4</c:v>
                </c:pt>
                <c:pt idx="267">
                  <c:v>1.1021238E-3</c:v>
                </c:pt>
                <c:pt idx="268">
                  <c:v>1.9649139999999999E-3</c:v>
                </c:pt>
                <c:pt idx="269">
                  <c:v>2.6724469000000001E-3</c:v>
                </c:pt>
                <c:pt idx="270">
                  <c:v>3.2011482000000001E-3</c:v>
                </c:pt>
                <c:pt idx="271">
                  <c:v>3.5384803000000002E-3</c:v>
                </c:pt>
                <c:pt idx="272">
                  <c:v>3.6827571000000001E-3</c:v>
                </c:pt>
                <c:pt idx="273">
                  <c:v>3.6425359E-3</c:v>
                </c:pt>
                <c:pt idx="274">
                  <c:v>3.4354934000000001E-3</c:v>
                </c:pt>
                <c:pt idx="275">
                  <c:v>3.0868728999999999E-3</c:v>
                </c:pt>
                <c:pt idx="276">
                  <c:v>2.6276467000000002E-3</c:v>
                </c:pt>
                <c:pt idx="277">
                  <c:v>2.0926186999999999E-3</c:v>
                </c:pt>
                <c:pt idx="278">
                  <c:v>1.5189661999999999E-3</c:v>
                </c:pt>
                <c:pt idx="279">
                  <c:v>9.4732053999999999E-4</c:v>
                </c:pt>
                <c:pt idx="280">
                  <c:v>4.4437885000000001E-4</c:v>
                </c:pt>
                <c:pt idx="281">
                  <c:v>3.4099256000000002E-4</c:v>
                </c:pt>
                <c:pt idx="282">
                  <c:v>6.8497548999999999E-4</c:v>
                </c:pt>
                <c:pt idx="283">
                  <c:v>1.0168862999999999E-3</c:v>
                </c:pt>
                <c:pt idx="284">
                  <c:v>1.2663454E-3</c:v>
                </c:pt>
                <c:pt idx="285">
                  <c:v>1.4226427E-3</c:v>
                </c:pt>
                <c:pt idx="286">
                  <c:v>1.4875759E-3</c:v>
                </c:pt>
                <c:pt idx="287">
                  <c:v>1.4695641000000001E-3</c:v>
                </c:pt>
                <c:pt idx="288">
                  <c:v>1.3814121000000001E-3</c:v>
                </c:pt>
                <c:pt idx="289">
                  <c:v>1.2386121000000001E-3</c:v>
                </c:pt>
                <c:pt idx="290">
                  <c:v>1.0577727E-3</c:v>
                </c:pt>
                <c:pt idx="291">
                  <c:v>8.5519255000000003E-4</c:v>
                </c:pt>
                <c:pt idx="292">
                  <c:v>6.4574987999999999E-4</c:v>
                </c:pt>
                <c:pt idx="293">
                  <c:v>4.4258831000000001E-4</c:v>
                </c:pt>
                <c:pt idx="294">
                  <c:v>2.5985063999999999E-4</c:v>
                </c:pt>
                <c:pt idx="295">
                  <c:v>1.3676766000000001E-4</c:v>
                </c:pt>
                <c:pt idx="296">
                  <c:v>1.7652444000000001E-4</c:v>
                </c:pt>
                <c:pt idx="297">
                  <c:v>2.9419876000000002E-4</c:v>
                </c:pt>
                <c:pt idx="298">
                  <c:v>4.1007213000000001E-4</c:v>
                </c:pt>
                <c:pt idx="299">
                  <c:v>5.0995623000000005E-4</c:v>
                </c:pt>
                <c:pt idx="300">
                  <c:v>5.8788915000000002E-4</c:v>
                </c:pt>
                <c:pt idx="301">
                  <c:v>6.3814253000000001E-4</c:v>
                </c:pt>
                <c:pt idx="302">
                  <c:v>6.5455399000000005E-4</c:v>
                </c:pt>
                <c:pt idx="303">
                  <c:v>6.3123957999999998E-4</c:v>
                </c:pt>
                <c:pt idx="304">
                  <c:v>5.6362627999999998E-4</c:v>
                </c:pt>
                <c:pt idx="305">
                  <c:v>4.4942563999999998E-4</c:v>
                </c:pt>
                <c:pt idx="306">
                  <c:v>2.8937043000000002E-4</c:v>
                </c:pt>
                <c:pt idx="307">
                  <c:v>8.7633099000000004E-5</c:v>
                </c:pt>
                <c:pt idx="308">
                  <c:v>1.4809947E-4</c:v>
                </c:pt>
                <c:pt idx="309">
                  <c:v>4.0688531999999997E-4</c:v>
                </c:pt>
                <c:pt idx="310">
                  <c:v>6.7508806999999995E-4</c:v>
                </c:pt>
                <c:pt idx="311">
                  <c:v>9.3718679999999996E-4</c:v>
                </c:pt>
                <c:pt idx="312">
                  <c:v>1.1767702E-3</c:v>
                </c:pt>
                <c:pt idx="313">
                  <c:v>1.3776397E-3</c:v>
                </c:pt>
                <c:pt idx="314">
                  <c:v>1.5249403999999999E-3</c:v>
                </c:pt>
                <c:pt idx="315">
                  <c:v>1.6062401999999999E-3</c:v>
                </c:pt>
                <c:pt idx="316">
                  <c:v>1.6124780999999999E-3</c:v>
                </c:pt>
                <c:pt idx="317">
                  <c:v>1.538717E-3</c:v>
                </c:pt>
                <c:pt idx="318">
                  <c:v>1.3846448E-3</c:v>
                </c:pt>
                <c:pt idx="319">
                  <c:v>1.1547899999999999E-3</c:v>
                </c:pt>
                <c:pt idx="320">
                  <c:v>8.5844109000000001E-4</c:v>
                </c:pt>
                <c:pt idx="321">
                  <c:v>5.0933469999999998E-4</c:v>
                </c:pt>
                <c:pt idx="322">
                  <c:v>1.267858E-4</c:v>
                </c:pt>
                <c:pt idx="323">
                  <c:v>2.7933279000000002E-4</c:v>
                </c:pt>
                <c:pt idx="324">
                  <c:v>6.7369059000000004E-4</c:v>
                </c:pt>
                <c:pt idx="325">
                  <c:v>1.0411343000000001E-3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4372424"/>
        <c:axId val="364372816"/>
      </c:scatterChart>
      <c:valAx>
        <c:axId val="364372424"/>
        <c:scaling>
          <c:orientation val="minMax"/>
          <c:max val="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 (Å)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372816"/>
        <c:crosses val="autoZero"/>
        <c:crossBetween val="midCat"/>
        <c:majorUnit val="1"/>
      </c:valAx>
      <c:valAx>
        <c:axId val="364372816"/>
        <c:scaling>
          <c:orientation val="minMax"/>
          <c:max val="1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ysClr val="windowText" lastClr="000000"/>
                    </a:solidFill>
                  </a:rPr>
                  <a:t>Transform Magnitude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one"/>
        <c:spPr>
          <a:noFill/>
          <a:ln w="19050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3724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361111111111109E-2"/>
          <c:y val="5.0925925925925923E-2"/>
          <c:w val="0.8883751093613298"/>
          <c:h val="0.67793234179060946"/>
        </c:manualLayout>
      </c:layout>
      <c:scatterChart>
        <c:scatterStyle val="lineMarker"/>
        <c:varyColors val="0"/>
        <c:ser>
          <c:idx val="0"/>
          <c:order val="0"/>
          <c:tx>
            <c:strRef>
              <c:f>'Model V-FeOOH exafs'!$B$1</c:f>
              <c:strCache>
                <c:ptCount val="1"/>
                <c:pt idx="0">
                  <c:v>chi</c:v>
                </c:pt>
              </c:strCache>
            </c:strRef>
          </c:tx>
          <c:spPr>
            <a:ln w="19050" cap="rnd">
              <a:solidFill>
                <a:schemeClr val="dk1"/>
              </a:solidFill>
              <a:round/>
            </a:ln>
            <a:effectLst/>
          </c:spPr>
          <c:marker>
            <c:symbol val="none"/>
          </c:marker>
          <c:xVal>
            <c:numRef>
              <c:f>'Model V-FeOOH exafs'!$A$2:$A$260</c:f>
              <c:numCache>
                <c:formatCode>0.00E+00</c:formatCode>
                <c:ptCount val="259"/>
                <c:pt idx="0" formatCode="General">
                  <c:v>0</c:v>
                </c:pt>
                <c:pt idx="1">
                  <c:v>0.05</c:v>
                </c:pt>
                <c:pt idx="2" formatCode="General">
                  <c:v>0.1</c:v>
                </c:pt>
                <c:pt idx="3" formatCode="General">
                  <c:v>0.15</c:v>
                </c:pt>
                <c:pt idx="4" formatCode="General">
                  <c:v>0.2</c:v>
                </c:pt>
                <c:pt idx="5" formatCode="General">
                  <c:v>0.25</c:v>
                </c:pt>
                <c:pt idx="6" formatCode="General">
                  <c:v>0.3</c:v>
                </c:pt>
                <c:pt idx="7" formatCode="General">
                  <c:v>0.35</c:v>
                </c:pt>
                <c:pt idx="8" formatCode="General">
                  <c:v>0.4</c:v>
                </c:pt>
                <c:pt idx="9" formatCode="General">
                  <c:v>0.45</c:v>
                </c:pt>
                <c:pt idx="10" formatCode="General">
                  <c:v>0.5</c:v>
                </c:pt>
                <c:pt idx="11" formatCode="General">
                  <c:v>0.55000000000000004</c:v>
                </c:pt>
                <c:pt idx="12" formatCode="General">
                  <c:v>0.6</c:v>
                </c:pt>
                <c:pt idx="13" formatCode="General">
                  <c:v>0.65</c:v>
                </c:pt>
                <c:pt idx="14" formatCode="General">
                  <c:v>0.7</c:v>
                </c:pt>
                <c:pt idx="15" formatCode="General">
                  <c:v>0.75</c:v>
                </c:pt>
                <c:pt idx="16" formatCode="General">
                  <c:v>0.8</c:v>
                </c:pt>
                <c:pt idx="17" formatCode="General">
                  <c:v>0.85</c:v>
                </c:pt>
                <c:pt idx="18" formatCode="General">
                  <c:v>0.9</c:v>
                </c:pt>
                <c:pt idx="19" formatCode="General">
                  <c:v>0.95</c:v>
                </c:pt>
                <c:pt idx="20" formatCode="General">
                  <c:v>1</c:v>
                </c:pt>
                <c:pt idx="21" formatCode="General">
                  <c:v>1.05</c:v>
                </c:pt>
                <c:pt idx="22" formatCode="General">
                  <c:v>1.1000000000000001</c:v>
                </c:pt>
                <c:pt idx="23" formatCode="General">
                  <c:v>1.1499999999999999</c:v>
                </c:pt>
                <c:pt idx="24" formatCode="General">
                  <c:v>1.2</c:v>
                </c:pt>
                <c:pt idx="25" formatCode="General">
                  <c:v>1.25</c:v>
                </c:pt>
                <c:pt idx="26" formatCode="General">
                  <c:v>1.3</c:v>
                </c:pt>
                <c:pt idx="27" formatCode="General">
                  <c:v>1.35</c:v>
                </c:pt>
                <c:pt idx="28" formatCode="General">
                  <c:v>1.4</c:v>
                </c:pt>
                <c:pt idx="29" formatCode="General">
                  <c:v>1.45</c:v>
                </c:pt>
                <c:pt idx="30" formatCode="General">
                  <c:v>1.5</c:v>
                </c:pt>
                <c:pt idx="31" formatCode="General">
                  <c:v>1.55</c:v>
                </c:pt>
                <c:pt idx="32" formatCode="General">
                  <c:v>1.6</c:v>
                </c:pt>
                <c:pt idx="33" formatCode="General">
                  <c:v>1.65</c:v>
                </c:pt>
                <c:pt idx="34" formatCode="General">
                  <c:v>1.7</c:v>
                </c:pt>
                <c:pt idx="35" formatCode="General">
                  <c:v>1.75</c:v>
                </c:pt>
                <c:pt idx="36" formatCode="General">
                  <c:v>1.8</c:v>
                </c:pt>
                <c:pt idx="37" formatCode="General">
                  <c:v>1.85</c:v>
                </c:pt>
                <c:pt idx="38" formatCode="General">
                  <c:v>1.9</c:v>
                </c:pt>
                <c:pt idx="39" formatCode="General">
                  <c:v>1.95</c:v>
                </c:pt>
                <c:pt idx="40" formatCode="General">
                  <c:v>2</c:v>
                </c:pt>
                <c:pt idx="41" formatCode="General">
                  <c:v>2.0499999999999998</c:v>
                </c:pt>
                <c:pt idx="42" formatCode="General">
                  <c:v>2.1</c:v>
                </c:pt>
                <c:pt idx="43" formatCode="General">
                  <c:v>2.15</c:v>
                </c:pt>
                <c:pt idx="44" formatCode="General">
                  <c:v>2.2000000000000002</c:v>
                </c:pt>
                <c:pt idx="45" formatCode="General">
                  <c:v>2.25</c:v>
                </c:pt>
                <c:pt idx="46" formatCode="General">
                  <c:v>2.2999999999999998</c:v>
                </c:pt>
                <c:pt idx="47" formatCode="General">
                  <c:v>2.35</c:v>
                </c:pt>
                <c:pt idx="48" formatCode="General">
                  <c:v>2.4</c:v>
                </c:pt>
                <c:pt idx="49" formatCode="General">
                  <c:v>2.4500000000000002</c:v>
                </c:pt>
                <c:pt idx="50" formatCode="General">
                  <c:v>2.5</c:v>
                </c:pt>
                <c:pt idx="51" formatCode="General">
                  <c:v>2.5499999999999998</c:v>
                </c:pt>
                <c:pt idx="52" formatCode="General">
                  <c:v>2.6</c:v>
                </c:pt>
                <c:pt idx="53" formatCode="General">
                  <c:v>2.65</c:v>
                </c:pt>
                <c:pt idx="54" formatCode="General">
                  <c:v>2.7</c:v>
                </c:pt>
                <c:pt idx="55" formatCode="General">
                  <c:v>2.75</c:v>
                </c:pt>
                <c:pt idx="56" formatCode="General">
                  <c:v>2.8</c:v>
                </c:pt>
                <c:pt idx="57" formatCode="General">
                  <c:v>2.85</c:v>
                </c:pt>
                <c:pt idx="58" formatCode="General">
                  <c:v>2.9</c:v>
                </c:pt>
                <c:pt idx="59" formatCode="General">
                  <c:v>2.95</c:v>
                </c:pt>
                <c:pt idx="60" formatCode="General">
                  <c:v>3</c:v>
                </c:pt>
                <c:pt idx="61" formatCode="General">
                  <c:v>3.05</c:v>
                </c:pt>
                <c:pt idx="62" formatCode="General">
                  <c:v>3.1</c:v>
                </c:pt>
                <c:pt idx="63" formatCode="General">
                  <c:v>3.15</c:v>
                </c:pt>
                <c:pt idx="64" formatCode="General">
                  <c:v>3.2</c:v>
                </c:pt>
                <c:pt idx="65" formatCode="General">
                  <c:v>3.25</c:v>
                </c:pt>
                <c:pt idx="66" formatCode="General">
                  <c:v>3.3</c:v>
                </c:pt>
                <c:pt idx="67" formatCode="General">
                  <c:v>3.35</c:v>
                </c:pt>
                <c:pt idx="68" formatCode="General">
                  <c:v>3.4</c:v>
                </c:pt>
                <c:pt idx="69" formatCode="General">
                  <c:v>3.45</c:v>
                </c:pt>
                <c:pt idx="70" formatCode="General">
                  <c:v>3.5</c:v>
                </c:pt>
                <c:pt idx="71" formatCode="General">
                  <c:v>3.55</c:v>
                </c:pt>
                <c:pt idx="72" formatCode="General">
                  <c:v>3.6</c:v>
                </c:pt>
                <c:pt idx="73" formatCode="General">
                  <c:v>3.65</c:v>
                </c:pt>
                <c:pt idx="74" formatCode="General">
                  <c:v>3.7</c:v>
                </c:pt>
                <c:pt idx="75" formatCode="General">
                  <c:v>3.75</c:v>
                </c:pt>
                <c:pt idx="76" formatCode="General">
                  <c:v>3.8</c:v>
                </c:pt>
                <c:pt idx="77" formatCode="General">
                  <c:v>3.85</c:v>
                </c:pt>
                <c:pt idx="78" formatCode="General">
                  <c:v>3.9</c:v>
                </c:pt>
                <c:pt idx="79" formatCode="General">
                  <c:v>3.95</c:v>
                </c:pt>
                <c:pt idx="80" formatCode="General">
                  <c:v>4</c:v>
                </c:pt>
                <c:pt idx="81" formatCode="General">
                  <c:v>4.05</c:v>
                </c:pt>
                <c:pt idx="82" formatCode="General">
                  <c:v>4.0999999999999996</c:v>
                </c:pt>
                <c:pt idx="83" formatCode="General">
                  <c:v>4.1500000000000004</c:v>
                </c:pt>
                <c:pt idx="84" formatCode="General">
                  <c:v>4.2</c:v>
                </c:pt>
                <c:pt idx="85" formatCode="General">
                  <c:v>4.25</c:v>
                </c:pt>
                <c:pt idx="86" formatCode="General">
                  <c:v>4.3</c:v>
                </c:pt>
                <c:pt idx="87" formatCode="General">
                  <c:v>4.3499999999999996</c:v>
                </c:pt>
                <c:pt idx="88" formatCode="General">
                  <c:v>4.4000000000000004</c:v>
                </c:pt>
                <c:pt idx="89" formatCode="General">
                  <c:v>4.45</c:v>
                </c:pt>
                <c:pt idx="90" formatCode="General">
                  <c:v>4.5</c:v>
                </c:pt>
                <c:pt idx="91" formatCode="General">
                  <c:v>4.55</c:v>
                </c:pt>
                <c:pt idx="92" formatCode="General">
                  <c:v>4.5999999999999996</c:v>
                </c:pt>
                <c:pt idx="93" formatCode="General">
                  <c:v>4.6500000000000004</c:v>
                </c:pt>
                <c:pt idx="94" formatCode="General">
                  <c:v>4.7</c:v>
                </c:pt>
                <c:pt idx="95" formatCode="General">
                  <c:v>4.75</c:v>
                </c:pt>
                <c:pt idx="96" formatCode="General">
                  <c:v>4.8</c:v>
                </c:pt>
                <c:pt idx="97" formatCode="General">
                  <c:v>4.8499999999999996</c:v>
                </c:pt>
                <c:pt idx="98" formatCode="General">
                  <c:v>4.9000000000000004</c:v>
                </c:pt>
                <c:pt idx="99" formatCode="General">
                  <c:v>4.95</c:v>
                </c:pt>
                <c:pt idx="100" formatCode="General">
                  <c:v>5</c:v>
                </c:pt>
                <c:pt idx="101" formatCode="General">
                  <c:v>5.05</c:v>
                </c:pt>
                <c:pt idx="102" formatCode="General">
                  <c:v>5.0999999999999996</c:v>
                </c:pt>
                <c:pt idx="103" formatCode="General">
                  <c:v>5.15</c:v>
                </c:pt>
                <c:pt idx="104" formatCode="General">
                  <c:v>5.2</c:v>
                </c:pt>
                <c:pt idx="105" formatCode="General">
                  <c:v>5.25</c:v>
                </c:pt>
                <c:pt idx="106" formatCode="General">
                  <c:v>5.3</c:v>
                </c:pt>
                <c:pt idx="107" formatCode="General">
                  <c:v>5.35</c:v>
                </c:pt>
                <c:pt idx="108" formatCode="General">
                  <c:v>5.4</c:v>
                </c:pt>
                <c:pt idx="109" formatCode="General">
                  <c:v>5.45</c:v>
                </c:pt>
                <c:pt idx="110" formatCode="General">
                  <c:v>5.5</c:v>
                </c:pt>
                <c:pt idx="111" formatCode="General">
                  <c:v>5.55</c:v>
                </c:pt>
                <c:pt idx="112" formatCode="General">
                  <c:v>5.6</c:v>
                </c:pt>
                <c:pt idx="113" formatCode="General">
                  <c:v>5.65</c:v>
                </c:pt>
                <c:pt idx="114" formatCode="General">
                  <c:v>5.7</c:v>
                </c:pt>
                <c:pt idx="115" formatCode="General">
                  <c:v>5.75</c:v>
                </c:pt>
                <c:pt idx="116" formatCode="General">
                  <c:v>5.8</c:v>
                </c:pt>
                <c:pt idx="117" formatCode="General">
                  <c:v>5.85</c:v>
                </c:pt>
                <c:pt idx="118" formatCode="General">
                  <c:v>5.9</c:v>
                </c:pt>
                <c:pt idx="119" formatCode="General">
                  <c:v>5.95</c:v>
                </c:pt>
                <c:pt idx="120" formatCode="General">
                  <c:v>6</c:v>
                </c:pt>
                <c:pt idx="121" formatCode="General">
                  <c:v>6.05</c:v>
                </c:pt>
                <c:pt idx="122" formatCode="General">
                  <c:v>6.1</c:v>
                </c:pt>
                <c:pt idx="123" formatCode="General">
                  <c:v>6.15</c:v>
                </c:pt>
                <c:pt idx="124" formatCode="General">
                  <c:v>6.2</c:v>
                </c:pt>
                <c:pt idx="125" formatCode="General">
                  <c:v>6.25</c:v>
                </c:pt>
                <c:pt idx="126" formatCode="General">
                  <c:v>6.3</c:v>
                </c:pt>
                <c:pt idx="127" formatCode="General">
                  <c:v>6.35</c:v>
                </c:pt>
                <c:pt idx="128" formatCode="General">
                  <c:v>6.4</c:v>
                </c:pt>
                <c:pt idx="129" formatCode="General">
                  <c:v>6.45</c:v>
                </c:pt>
                <c:pt idx="130" formatCode="General">
                  <c:v>6.5</c:v>
                </c:pt>
                <c:pt idx="131" formatCode="General">
                  <c:v>6.55</c:v>
                </c:pt>
                <c:pt idx="132" formatCode="General">
                  <c:v>6.6</c:v>
                </c:pt>
                <c:pt idx="133" formatCode="General">
                  <c:v>6.65</c:v>
                </c:pt>
                <c:pt idx="134" formatCode="General">
                  <c:v>6.7</c:v>
                </c:pt>
                <c:pt idx="135" formatCode="General">
                  <c:v>6.75</c:v>
                </c:pt>
                <c:pt idx="136" formatCode="General">
                  <c:v>6.8</c:v>
                </c:pt>
                <c:pt idx="137" formatCode="General">
                  <c:v>6.85</c:v>
                </c:pt>
                <c:pt idx="138" formatCode="General">
                  <c:v>6.9</c:v>
                </c:pt>
                <c:pt idx="139" formatCode="General">
                  <c:v>6.95</c:v>
                </c:pt>
                <c:pt idx="140" formatCode="General">
                  <c:v>7</c:v>
                </c:pt>
                <c:pt idx="141" formatCode="General">
                  <c:v>7.05</c:v>
                </c:pt>
                <c:pt idx="142" formatCode="General">
                  <c:v>7.1</c:v>
                </c:pt>
                <c:pt idx="143" formatCode="General">
                  <c:v>7.15</c:v>
                </c:pt>
                <c:pt idx="144" formatCode="General">
                  <c:v>7.2</c:v>
                </c:pt>
                <c:pt idx="145" formatCode="General">
                  <c:v>7.25</c:v>
                </c:pt>
                <c:pt idx="146" formatCode="General">
                  <c:v>7.3</c:v>
                </c:pt>
                <c:pt idx="147" formatCode="General">
                  <c:v>7.35</c:v>
                </c:pt>
                <c:pt idx="148" formatCode="General">
                  <c:v>7.4</c:v>
                </c:pt>
                <c:pt idx="149" formatCode="General">
                  <c:v>7.45</c:v>
                </c:pt>
                <c:pt idx="150" formatCode="General">
                  <c:v>7.5</c:v>
                </c:pt>
                <c:pt idx="151" formatCode="General">
                  <c:v>7.55</c:v>
                </c:pt>
                <c:pt idx="152" formatCode="General">
                  <c:v>7.6</c:v>
                </c:pt>
                <c:pt idx="153" formatCode="General">
                  <c:v>7.65</c:v>
                </c:pt>
                <c:pt idx="154" formatCode="General">
                  <c:v>7.7</c:v>
                </c:pt>
                <c:pt idx="155" formatCode="General">
                  <c:v>7.75</c:v>
                </c:pt>
                <c:pt idx="156" formatCode="General">
                  <c:v>7.8</c:v>
                </c:pt>
                <c:pt idx="157" formatCode="General">
                  <c:v>7.85</c:v>
                </c:pt>
                <c:pt idx="158" formatCode="General">
                  <c:v>7.9</c:v>
                </c:pt>
                <c:pt idx="159" formatCode="General">
                  <c:v>7.95</c:v>
                </c:pt>
                <c:pt idx="160" formatCode="General">
                  <c:v>8</c:v>
                </c:pt>
                <c:pt idx="161" formatCode="General">
                  <c:v>8.0500000000000007</c:v>
                </c:pt>
                <c:pt idx="162" formatCode="General">
                  <c:v>8.1</c:v>
                </c:pt>
                <c:pt idx="163" formatCode="General">
                  <c:v>8.15</c:v>
                </c:pt>
                <c:pt idx="164" formatCode="General">
                  <c:v>8.1999999999999993</c:v>
                </c:pt>
                <c:pt idx="165" formatCode="General">
                  <c:v>8.25</c:v>
                </c:pt>
                <c:pt idx="166" formatCode="General">
                  <c:v>8.3000000000000007</c:v>
                </c:pt>
                <c:pt idx="167" formatCode="General">
                  <c:v>8.35</c:v>
                </c:pt>
                <c:pt idx="168" formatCode="General">
                  <c:v>8.4</c:v>
                </c:pt>
                <c:pt idx="169" formatCode="General">
                  <c:v>8.4499999999999993</c:v>
                </c:pt>
                <c:pt idx="170" formatCode="General">
                  <c:v>8.5</c:v>
                </c:pt>
                <c:pt idx="171" formatCode="General">
                  <c:v>8.5500000000000007</c:v>
                </c:pt>
                <c:pt idx="172" formatCode="General">
                  <c:v>8.6</c:v>
                </c:pt>
                <c:pt idx="173" formatCode="General">
                  <c:v>8.65</c:v>
                </c:pt>
                <c:pt idx="174" formatCode="General">
                  <c:v>8.6999999999999993</c:v>
                </c:pt>
                <c:pt idx="175" formatCode="General">
                  <c:v>8.75</c:v>
                </c:pt>
                <c:pt idx="176" formatCode="General">
                  <c:v>8.8000000000000007</c:v>
                </c:pt>
                <c:pt idx="177" formatCode="General">
                  <c:v>8.85</c:v>
                </c:pt>
                <c:pt idx="178" formatCode="General">
                  <c:v>8.9</c:v>
                </c:pt>
                <c:pt idx="179" formatCode="General">
                  <c:v>8.9499999999999993</c:v>
                </c:pt>
                <c:pt idx="180" formatCode="General">
                  <c:v>9</c:v>
                </c:pt>
                <c:pt idx="181" formatCode="General">
                  <c:v>9.0500000000000007</c:v>
                </c:pt>
                <c:pt idx="182" formatCode="General">
                  <c:v>9.1</c:v>
                </c:pt>
                <c:pt idx="183" formatCode="General">
                  <c:v>9.15</c:v>
                </c:pt>
                <c:pt idx="184" formatCode="General">
                  <c:v>9.1999999999999993</c:v>
                </c:pt>
                <c:pt idx="185" formatCode="General">
                  <c:v>9.25</c:v>
                </c:pt>
                <c:pt idx="186" formatCode="General">
                  <c:v>9.3000000000000007</c:v>
                </c:pt>
                <c:pt idx="187" formatCode="General">
                  <c:v>9.35</c:v>
                </c:pt>
                <c:pt idx="188" formatCode="General">
                  <c:v>9.4</c:v>
                </c:pt>
                <c:pt idx="189" formatCode="General">
                  <c:v>9.4499999999999993</c:v>
                </c:pt>
                <c:pt idx="190" formatCode="General">
                  <c:v>9.5</c:v>
                </c:pt>
                <c:pt idx="191" formatCode="General">
                  <c:v>9.5500000000000007</c:v>
                </c:pt>
                <c:pt idx="192" formatCode="General">
                  <c:v>9.6</c:v>
                </c:pt>
                <c:pt idx="193" formatCode="General">
                  <c:v>9.65</c:v>
                </c:pt>
                <c:pt idx="194" formatCode="General">
                  <c:v>9.6999999999999993</c:v>
                </c:pt>
                <c:pt idx="195" formatCode="General">
                  <c:v>9.75</c:v>
                </c:pt>
                <c:pt idx="196" formatCode="General">
                  <c:v>9.8000000000000007</c:v>
                </c:pt>
                <c:pt idx="197" formatCode="General">
                  <c:v>9.85</c:v>
                </c:pt>
                <c:pt idx="198" formatCode="General">
                  <c:v>9.9</c:v>
                </c:pt>
                <c:pt idx="199" formatCode="General">
                  <c:v>9.9499999999999993</c:v>
                </c:pt>
                <c:pt idx="200" formatCode="General">
                  <c:v>10</c:v>
                </c:pt>
                <c:pt idx="201" formatCode="General">
                  <c:v>10.050000000000001</c:v>
                </c:pt>
                <c:pt idx="202" formatCode="General">
                  <c:v>10.1</c:v>
                </c:pt>
                <c:pt idx="203" formatCode="General">
                  <c:v>10.15</c:v>
                </c:pt>
                <c:pt idx="204" formatCode="General">
                  <c:v>10.199999999999999</c:v>
                </c:pt>
                <c:pt idx="205" formatCode="General">
                  <c:v>10.25</c:v>
                </c:pt>
                <c:pt idx="206" formatCode="General">
                  <c:v>10.3</c:v>
                </c:pt>
                <c:pt idx="207" formatCode="General">
                  <c:v>10.35</c:v>
                </c:pt>
                <c:pt idx="208" formatCode="General">
                  <c:v>10.4</c:v>
                </c:pt>
                <c:pt idx="209" formatCode="General">
                  <c:v>10.45</c:v>
                </c:pt>
                <c:pt idx="210" formatCode="General">
                  <c:v>10.5</c:v>
                </c:pt>
                <c:pt idx="211" formatCode="General">
                  <c:v>10.55</c:v>
                </c:pt>
                <c:pt idx="212" formatCode="General">
                  <c:v>10.6</c:v>
                </c:pt>
                <c:pt idx="213" formatCode="General">
                  <c:v>10.65</c:v>
                </c:pt>
                <c:pt idx="214" formatCode="General">
                  <c:v>10.7</c:v>
                </c:pt>
                <c:pt idx="215" formatCode="General">
                  <c:v>10.75</c:v>
                </c:pt>
                <c:pt idx="216" formatCode="General">
                  <c:v>10.8</c:v>
                </c:pt>
                <c:pt idx="217" formatCode="General">
                  <c:v>10.85</c:v>
                </c:pt>
                <c:pt idx="218" formatCode="General">
                  <c:v>10.9</c:v>
                </c:pt>
                <c:pt idx="219" formatCode="General">
                  <c:v>10.95</c:v>
                </c:pt>
                <c:pt idx="220" formatCode="General">
                  <c:v>11</c:v>
                </c:pt>
                <c:pt idx="221" formatCode="General">
                  <c:v>11.05</c:v>
                </c:pt>
                <c:pt idx="222" formatCode="General">
                  <c:v>11.1</c:v>
                </c:pt>
                <c:pt idx="223" formatCode="General">
                  <c:v>11.15</c:v>
                </c:pt>
                <c:pt idx="224" formatCode="General">
                  <c:v>11.2</c:v>
                </c:pt>
                <c:pt idx="225" formatCode="General">
                  <c:v>11.25</c:v>
                </c:pt>
                <c:pt idx="226" formatCode="General">
                  <c:v>11.3</c:v>
                </c:pt>
                <c:pt idx="227" formatCode="General">
                  <c:v>11.35</c:v>
                </c:pt>
                <c:pt idx="228" formatCode="General">
                  <c:v>11.4</c:v>
                </c:pt>
                <c:pt idx="229" formatCode="General">
                  <c:v>11.45</c:v>
                </c:pt>
                <c:pt idx="230" formatCode="General">
                  <c:v>11.5</c:v>
                </c:pt>
                <c:pt idx="231" formatCode="General">
                  <c:v>11.55</c:v>
                </c:pt>
                <c:pt idx="232" formatCode="General">
                  <c:v>11.6</c:v>
                </c:pt>
              </c:numCache>
            </c:numRef>
          </c:xVal>
          <c:yVal>
            <c:numRef>
              <c:f>'Model V-FeOOH exafs'!$B$2:$B$260</c:f>
              <c:numCache>
                <c:formatCode>0.00E+00</c:formatCode>
                <c:ptCount val="259"/>
                <c:pt idx="0" formatCode="General">
                  <c:v>0</c:v>
                </c:pt>
                <c:pt idx="1">
                  <c:v>-3.0038866999999999E-4</c:v>
                </c:pt>
                <c:pt idx="2">
                  <c:v>-2.3561017E-3</c:v>
                </c:pt>
                <c:pt idx="3">
                  <c:v>-7.7931922000000001E-3</c:v>
                </c:pt>
                <c:pt idx="4">
                  <c:v>-1.8096689999999999E-2</c:v>
                </c:pt>
                <c:pt idx="5">
                  <c:v>-3.4610602999999997E-2</c:v>
                </c:pt>
                <c:pt idx="6">
                  <c:v>-5.8537915000000003E-2</c:v>
                </c:pt>
                <c:pt idx="7">
                  <c:v>-9.0940586000000004E-2</c:v>
                </c:pt>
                <c:pt idx="8" formatCode="General">
                  <c:v>-0.13273956000000001</c:v>
                </c:pt>
                <c:pt idx="9" formatCode="General">
                  <c:v>-0.18471473999999999</c:v>
                </c:pt>
                <c:pt idx="10" formatCode="General">
                  <c:v>-0.24750501999999999</c:v>
                </c:pt>
                <c:pt idx="11" formatCode="General">
                  <c:v>-0.32036607</c:v>
                </c:pt>
                <c:pt idx="12" formatCode="General">
                  <c:v>-0.40177265000000001</c:v>
                </c:pt>
                <c:pt idx="13" formatCode="General">
                  <c:v>-0.49282857000000002</c:v>
                </c:pt>
                <c:pt idx="14" formatCode="General">
                  <c:v>-0.59099950999999995</c:v>
                </c:pt>
                <c:pt idx="15" formatCode="General">
                  <c:v>-0.69478868000000005</c:v>
                </c:pt>
                <c:pt idx="16" formatCode="General">
                  <c:v>-0.80373088999999998</c:v>
                </c:pt>
                <c:pt idx="17" formatCode="General">
                  <c:v>-0.91414538999999995</c:v>
                </c:pt>
                <c:pt idx="18" formatCode="General">
                  <c:v>-1.0261093999999999</c:v>
                </c:pt>
                <c:pt idx="19" formatCode="General">
                  <c:v>-1.1401121000000001</c:v>
                </c:pt>
                <c:pt idx="20" formatCode="General">
                  <c:v>-1.2517516</c:v>
                </c:pt>
                <c:pt idx="21" formatCode="General">
                  <c:v>-1.3566556999999999</c:v>
                </c:pt>
                <c:pt idx="22" formatCode="General">
                  <c:v>-1.4554473000000001</c:v>
                </c:pt>
                <c:pt idx="23" formatCode="General">
                  <c:v>-1.5479780000000001</c:v>
                </c:pt>
                <c:pt idx="24" formatCode="General">
                  <c:v>-1.634109</c:v>
                </c:pt>
                <c:pt idx="25" formatCode="General">
                  <c:v>-1.7116344999999999</c:v>
                </c:pt>
                <c:pt idx="26" formatCode="General">
                  <c:v>-1.7777589</c:v>
                </c:pt>
                <c:pt idx="27" formatCode="General">
                  <c:v>-1.8360148999999999</c:v>
                </c:pt>
                <c:pt idx="28" formatCode="General">
                  <c:v>-1.8860276</c:v>
                </c:pt>
                <c:pt idx="29" formatCode="General">
                  <c:v>-1.9254618999999999</c:v>
                </c:pt>
                <c:pt idx="30" formatCode="General">
                  <c:v>-1.9512969</c:v>
                </c:pt>
                <c:pt idx="31" formatCode="General">
                  <c:v>-1.9675663999999999</c:v>
                </c:pt>
                <c:pt idx="32" formatCode="General">
                  <c:v>-1.9691592</c:v>
                </c:pt>
                <c:pt idx="33" formatCode="General">
                  <c:v>-1.9353316</c:v>
                </c:pt>
                <c:pt idx="34" formatCode="General">
                  <c:v>-1.8518417</c:v>
                </c:pt>
                <c:pt idx="35" formatCode="General">
                  <c:v>-1.7393308999999999</c:v>
                </c:pt>
                <c:pt idx="36" formatCode="General">
                  <c:v>-1.6048164</c:v>
                </c:pt>
                <c:pt idx="37" formatCode="General">
                  <c:v>-1.4392625999999999</c:v>
                </c:pt>
                <c:pt idx="38" formatCode="General">
                  <c:v>-1.2338001000000001</c:v>
                </c:pt>
                <c:pt idx="39" formatCode="General">
                  <c:v>-0.97846246999999997</c:v>
                </c:pt>
                <c:pt idx="40" formatCode="General">
                  <c:v>-0.73271785</c:v>
                </c:pt>
                <c:pt idx="41" formatCode="General">
                  <c:v>-0.47614510999999998</c:v>
                </c:pt>
                <c:pt idx="42" formatCode="General">
                  <c:v>-0.17855059000000001</c:v>
                </c:pt>
                <c:pt idx="43" formatCode="General">
                  <c:v>0.17110163</c:v>
                </c:pt>
                <c:pt idx="44" formatCode="General">
                  <c:v>0.54616624000000003</c:v>
                </c:pt>
                <c:pt idx="45" formatCode="General">
                  <c:v>0.92532521999999995</c:v>
                </c:pt>
                <c:pt idx="46" formatCode="General">
                  <c:v>1.3350921</c:v>
                </c:pt>
                <c:pt idx="47" formatCode="General">
                  <c:v>1.7249057000000001</c:v>
                </c:pt>
                <c:pt idx="48" formatCode="General">
                  <c:v>2.1496468000000002</c:v>
                </c:pt>
                <c:pt idx="49" formatCode="General">
                  <c:v>2.5167788</c:v>
                </c:pt>
                <c:pt idx="50" formatCode="General">
                  <c:v>2.8680530000000002</c:v>
                </c:pt>
                <c:pt idx="51" formatCode="General">
                  <c:v>3.2108284999999999</c:v>
                </c:pt>
                <c:pt idx="52" formatCode="General">
                  <c:v>3.4977121000000002</c:v>
                </c:pt>
                <c:pt idx="53" formatCode="General">
                  <c:v>3.7053969000000002</c:v>
                </c:pt>
                <c:pt idx="54" formatCode="General">
                  <c:v>3.7677508999999998</c:v>
                </c:pt>
                <c:pt idx="55" formatCode="General">
                  <c:v>3.6972024999999999</c:v>
                </c:pt>
                <c:pt idx="56" formatCode="General">
                  <c:v>3.6644223999999999</c:v>
                </c:pt>
                <c:pt idx="57" formatCode="General">
                  <c:v>3.5356945999999998</c:v>
                </c:pt>
                <c:pt idx="58" formatCode="General">
                  <c:v>3.4965248999999998</c:v>
                </c:pt>
                <c:pt idx="59" formatCode="General">
                  <c:v>3.4020054000000002</c:v>
                </c:pt>
                <c:pt idx="60" formatCode="General">
                  <c:v>3.2317958999999998</c:v>
                </c:pt>
                <c:pt idx="61" formatCode="General">
                  <c:v>2.9423168</c:v>
                </c:pt>
                <c:pt idx="62" formatCode="General">
                  <c:v>2.7660110000000002</c:v>
                </c:pt>
                <c:pt idx="63" formatCode="General">
                  <c:v>2.7284709999999999</c:v>
                </c:pt>
                <c:pt idx="64" formatCode="General">
                  <c:v>2.5235609000000001</c:v>
                </c:pt>
                <c:pt idx="65" formatCode="General">
                  <c:v>2.2350412999999998</c:v>
                </c:pt>
                <c:pt idx="66" formatCode="General">
                  <c:v>1.7461348000000001</c:v>
                </c:pt>
                <c:pt idx="67" formatCode="General">
                  <c:v>1.2013792999999999</c:v>
                </c:pt>
                <c:pt idx="68" formatCode="General">
                  <c:v>0.54792914999999998</c:v>
                </c:pt>
                <c:pt idx="69">
                  <c:v>-5.6059337000000001E-2</c:v>
                </c:pt>
                <c:pt idx="70" formatCode="General">
                  <c:v>-0.58952106000000004</c:v>
                </c:pt>
                <c:pt idx="71" formatCode="General">
                  <c:v>-1.039806</c:v>
                </c:pt>
                <c:pt idx="72" formatCode="General">
                  <c:v>-1.5169192</c:v>
                </c:pt>
                <c:pt idx="73" formatCode="General">
                  <c:v>-2.0470332</c:v>
                </c:pt>
                <c:pt idx="74" formatCode="General">
                  <c:v>-2.4017197000000001</c:v>
                </c:pt>
                <c:pt idx="75" formatCode="General">
                  <c:v>-2.8917603000000001</c:v>
                </c:pt>
                <c:pt idx="76" formatCode="General">
                  <c:v>-3.1704648999999998</c:v>
                </c:pt>
                <c:pt idx="77" formatCode="General">
                  <c:v>-3.3806547999999998</c:v>
                </c:pt>
                <c:pt idx="78" formatCode="General">
                  <c:v>-3.5444184000000001</c:v>
                </c:pt>
                <c:pt idx="79" formatCode="General">
                  <c:v>-3.7267823</c:v>
                </c:pt>
                <c:pt idx="80" formatCode="General">
                  <c:v>-3.7623753999999998</c:v>
                </c:pt>
                <c:pt idx="81" formatCode="General">
                  <c:v>-3.9139292000000001</c:v>
                </c:pt>
                <c:pt idx="82" formatCode="General">
                  <c:v>-4.0571719999999996</c:v>
                </c:pt>
                <c:pt idx="83" formatCode="General">
                  <c:v>-4.0469153000000002</c:v>
                </c:pt>
                <c:pt idx="84" formatCode="General">
                  <c:v>-3.9098278999999998</c:v>
                </c:pt>
                <c:pt idx="85" formatCode="General">
                  <c:v>-3.9467772000000001</c:v>
                </c:pt>
                <c:pt idx="86" formatCode="General">
                  <c:v>-4.0121273999999998</c:v>
                </c:pt>
                <c:pt idx="87" formatCode="General">
                  <c:v>-3.6696119999999999</c:v>
                </c:pt>
                <c:pt idx="88" formatCode="General">
                  <c:v>-3.4800675000000001</c:v>
                </c:pt>
                <c:pt idx="89" formatCode="General">
                  <c:v>-3.1571001000000001</c:v>
                </c:pt>
                <c:pt idx="90" formatCode="General">
                  <c:v>-3.3036363999999998</c:v>
                </c:pt>
                <c:pt idx="91" formatCode="General">
                  <c:v>-3.3032032999999998</c:v>
                </c:pt>
                <c:pt idx="92" formatCode="General">
                  <c:v>-2.7670132999999999</c:v>
                </c:pt>
                <c:pt idx="93" formatCode="General">
                  <c:v>-2.3145411999999999</c:v>
                </c:pt>
                <c:pt idx="94" formatCode="General">
                  <c:v>-1.9575378000000001</c:v>
                </c:pt>
                <c:pt idx="95" formatCode="General">
                  <c:v>-1.8428156</c:v>
                </c:pt>
                <c:pt idx="96" formatCode="General">
                  <c:v>-1.1604490000000001</c:v>
                </c:pt>
                <c:pt idx="97" formatCode="General">
                  <c:v>-0.69827609999999996</c:v>
                </c:pt>
                <c:pt idx="98" formatCode="General">
                  <c:v>-0.31055648000000002</c:v>
                </c:pt>
                <c:pt idx="99" formatCode="General">
                  <c:v>0.53705566999999999</c:v>
                </c:pt>
                <c:pt idx="100" formatCode="General">
                  <c:v>0.97957126000000005</c:v>
                </c:pt>
                <c:pt idx="101" formatCode="General">
                  <c:v>1.3071645000000001</c:v>
                </c:pt>
                <c:pt idx="102" formatCode="General">
                  <c:v>1.874007</c:v>
                </c:pt>
                <c:pt idx="103" formatCode="General">
                  <c:v>2.3398745000000001</c:v>
                </c:pt>
                <c:pt idx="104" formatCode="General">
                  <c:v>2.8523323999999999</c:v>
                </c:pt>
                <c:pt idx="105" formatCode="General">
                  <c:v>3.7022691999999999</c:v>
                </c:pt>
                <c:pt idx="106" formatCode="General">
                  <c:v>4.3872112999999997</c:v>
                </c:pt>
                <c:pt idx="107" formatCode="General">
                  <c:v>4.7261360000000003</c:v>
                </c:pt>
                <c:pt idx="108" formatCode="General">
                  <c:v>5.5052596999999999</c:v>
                </c:pt>
                <c:pt idx="109" formatCode="General">
                  <c:v>5.1632974000000003</c:v>
                </c:pt>
                <c:pt idx="110" formatCode="General">
                  <c:v>6.1157266000000003</c:v>
                </c:pt>
                <c:pt idx="111" formatCode="General">
                  <c:v>5.7330208999999996</c:v>
                </c:pt>
                <c:pt idx="112" formatCode="General">
                  <c:v>5.3821854</c:v>
                </c:pt>
                <c:pt idx="113" formatCode="General">
                  <c:v>4.9710691999999996</c:v>
                </c:pt>
                <c:pt idx="114" formatCode="General">
                  <c:v>5.0007365000000004</c:v>
                </c:pt>
                <c:pt idx="115" formatCode="General">
                  <c:v>4.3855928000000004</c:v>
                </c:pt>
                <c:pt idx="116" formatCode="General">
                  <c:v>3.7917190999999999</c:v>
                </c:pt>
                <c:pt idx="117" formatCode="General">
                  <c:v>3.3014087999999999</c:v>
                </c:pt>
                <c:pt idx="118" formatCode="General">
                  <c:v>2.7498974</c:v>
                </c:pt>
                <c:pt idx="119" formatCode="General">
                  <c:v>1.5232239999999999</c:v>
                </c:pt>
                <c:pt idx="120" formatCode="General">
                  <c:v>0.55815342999999995</c:v>
                </c:pt>
                <c:pt idx="121" formatCode="General">
                  <c:v>0.89386973000000003</c:v>
                </c:pt>
                <c:pt idx="122">
                  <c:v>2.6353215999999999E-2</c:v>
                </c:pt>
                <c:pt idx="123" formatCode="General">
                  <c:v>-0.42752190000000001</c:v>
                </c:pt>
                <c:pt idx="124" formatCode="General">
                  <c:v>-0.36127609999999999</c:v>
                </c:pt>
                <c:pt idx="125" formatCode="General">
                  <c:v>-0.95701358999999997</c:v>
                </c:pt>
                <c:pt idx="126" formatCode="General">
                  <c:v>-1.7342088</c:v>
                </c:pt>
                <c:pt idx="127" formatCode="General">
                  <c:v>-2.5196971000000001</c:v>
                </c:pt>
                <c:pt idx="128" formatCode="General">
                  <c:v>-2.6077948000000002</c:v>
                </c:pt>
                <c:pt idx="129" formatCode="General">
                  <c:v>-3.5787878000000002</c:v>
                </c:pt>
                <c:pt idx="130" formatCode="General">
                  <c:v>-3.7049530000000002</c:v>
                </c:pt>
                <c:pt idx="131" formatCode="General">
                  <c:v>-3.5981003999999999</c:v>
                </c:pt>
                <c:pt idx="132" formatCode="General">
                  <c:v>-3.2820048000000002</c:v>
                </c:pt>
                <c:pt idx="133" formatCode="General">
                  <c:v>-3.6742515</c:v>
                </c:pt>
                <c:pt idx="134" formatCode="General">
                  <c:v>-3.0497326999999999</c:v>
                </c:pt>
                <c:pt idx="135" formatCode="General">
                  <c:v>-3.3573129000000002</c:v>
                </c:pt>
                <c:pt idx="136" formatCode="General">
                  <c:v>-3.3214792000000002</c:v>
                </c:pt>
                <c:pt idx="137" formatCode="General">
                  <c:v>-3.355747</c:v>
                </c:pt>
                <c:pt idx="138" formatCode="General">
                  <c:v>-2.6688963999999999</c:v>
                </c:pt>
                <c:pt idx="139" formatCode="General">
                  <c:v>-3.5481210999999999</c:v>
                </c:pt>
                <c:pt idx="140" formatCode="General">
                  <c:v>-3.5067447999999999</c:v>
                </c:pt>
                <c:pt idx="141" formatCode="General">
                  <c:v>-3.3271375000000001</c:v>
                </c:pt>
                <c:pt idx="142" formatCode="General">
                  <c:v>-2.5946356000000002</c:v>
                </c:pt>
                <c:pt idx="143" formatCode="General">
                  <c:v>-2.6499809999999999</c:v>
                </c:pt>
                <c:pt idx="144" formatCode="General">
                  <c:v>-2.3820334999999999</c:v>
                </c:pt>
                <c:pt idx="145" formatCode="General">
                  <c:v>-1.7259808000000001</c:v>
                </c:pt>
                <c:pt idx="146" formatCode="General">
                  <c:v>-1.1527006</c:v>
                </c:pt>
                <c:pt idx="147" formatCode="General">
                  <c:v>-1.0734079000000001</c:v>
                </c:pt>
                <c:pt idx="148" formatCode="General">
                  <c:v>-0.73907634</c:v>
                </c:pt>
                <c:pt idx="149" formatCode="General">
                  <c:v>0.11504187</c:v>
                </c:pt>
                <c:pt idx="150" formatCode="General">
                  <c:v>1.8143876999999999</c:v>
                </c:pt>
                <c:pt idx="151" formatCode="General">
                  <c:v>1.2619610000000001</c:v>
                </c:pt>
                <c:pt idx="152" formatCode="General">
                  <c:v>1.9615288</c:v>
                </c:pt>
                <c:pt idx="153" formatCode="General">
                  <c:v>3.5440508999999998</c:v>
                </c:pt>
                <c:pt idx="154" formatCode="General">
                  <c:v>2.7021183999999998</c:v>
                </c:pt>
                <c:pt idx="155" formatCode="General">
                  <c:v>3.3007328</c:v>
                </c:pt>
                <c:pt idx="156" formatCode="General">
                  <c:v>3.8426935000000002</c:v>
                </c:pt>
                <c:pt idx="157" formatCode="General">
                  <c:v>4.2770980999999999</c:v>
                </c:pt>
                <c:pt idx="158" formatCode="General">
                  <c:v>4.0889584000000001</c:v>
                </c:pt>
                <c:pt idx="159" formatCode="General">
                  <c:v>3.8959955000000002</c:v>
                </c:pt>
                <c:pt idx="160" formatCode="General">
                  <c:v>4.0690660999999997</c:v>
                </c:pt>
                <c:pt idx="161" formatCode="General">
                  <c:v>3.9422641</c:v>
                </c:pt>
                <c:pt idx="162" formatCode="General">
                  <c:v>2.4385997000000001</c:v>
                </c:pt>
                <c:pt idx="163" formatCode="General">
                  <c:v>3.9196122999999998</c:v>
                </c:pt>
                <c:pt idx="164" formatCode="General">
                  <c:v>2.7241076999999998</c:v>
                </c:pt>
                <c:pt idx="165" formatCode="General">
                  <c:v>2.0488297000000002</c:v>
                </c:pt>
                <c:pt idx="166" formatCode="General">
                  <c:v>1.7568937</c:v>
                </c:pt>
                <c:pt idx="167" formatCode="General">
                  <c:v>2.1525246</c:v>
                </c:pt>
                <c:pt idx="168" formatCode="General">
                  <c:v>0.11482562</c:v>
                </c:pt>
                <c:pt idx="169">
                  <c:v>7.4060153000000004E-2</c:v>
                </c:pt>
                <c:pt idx="170" formatCode="General">
                  <c:v>-1.3742418000000001</c:v>
                </c:pt>
                <c:pt idx="171" formatCode="General">
                  <c:v>-1.0310748000000001</c:v>
                </c:pt>
                <c:pt idx="172" formatCode="General">
                  <c:v>-1.8061328999999999</c:v>
                </c:pt>
                <c:pt idx="173" formatCode="General">
                  <c:v>-1.6895211999999999</c:v>
                </c:pt>
                <c:pt idx="174" formatCode="General">
                  <c:v>-1.8586064</c:v>
                </c:pt>
                <c:pt idx="175" formatCode="General">
                  <c:v>-2.2692218999999998</c:v>
                </c:pt>
                <c:pt idx="176" formatCode="General">
                  <c:v>-1.517093</c:v>
                </c:pt>
                <c:pt idx="177" formatCode="General">
                  <c:v>-2.9421827</c:v>
                </c:pt>
                <c:pt idx="178" formatCode="General">
                  <c:v>-2.9427026000000001</c:v>
                </c:pt>
                <c:pt idx="179" formatCode="General">
                  <c:v>-3.3211412999999999</c:v>
                </c:pt>
                <c:pt idx="180" formatCode="General">
                  <c:v>-3.8898188</c:v>
                </c:pt>
                <c:pt idx="181" formatCode="General">
                  <c:v>-3.7620662</c:v>
                </c:pt>
                <c:pt idx="182" formatCode="General">
                  <c:v>-2.7780073000000001</c:v>
                </c:pt>
                <c:pt idx="183" formatCode="General">
                  <c:v>-1.5303713999999999</c:v>
                </c:pt>
                <c:pt idx="184" formatCode="General">
                  <c:v>-0.55639614999999998</c:v>
                </c:pt>
                <c:pt idx="185" formatCode="General">
                  <c:v>-2.0114114000000001</c:v>
                </c:pt>
                <c:pt idx="186" formatCode="General">
                  <c:v>-0.52908599000000001</c:v>
                </c:pt>
                <c:pt idx="187" formatCode="General">
                  <c:v>-1.0328653999999999</c:v>
                </c:pt>
                <c:pt idx="188">
                  <c:v>-5.0532707000000003E-2</c:v>
                </c:pt>
                <c:pt idx="189" formatCode="General">
                  <c:v>-0.69912953</c:v>
                </c:pt>
                <c:pt idx="190" formatCode="General">
                  <c:v>1.0113604</c:v>
                </c:pt>
                <c:pt idx="191">
                  <c:v>2.9705672E-3</c:v>
                </c:pt>
                <c:pt idx="192" formatCode="General">
                  <c:v>-1.5701217999999999</c:v>
                </c:pt>
                <c:pt idx="193">
                  <c:v>-6.3648428000000002E-3</c:v>
                </c:pt>
                <c:pt idx="194" formatCode="General">
                  <c:v>-0.87977989999999995</c:v>
                </c:pt>
                <c:pt idx="195">
                  <c:v>-7.8630446000000007E-2</c:v>
                </c:pt>
                <c:pt idx="196" formatCode="General">
                  <c:v>-0.11209465</c:v>
                </c:pt>
                <c:pt idx="197" formatCode="General">
                  <c:v>-0.11260583</c:v>
                </c:pt>
                <c:pt idx="198" formatCode="General">
                  <c:v>0.99886355000000004</c:v>
                </c:pt>
                <c:pt idx="199" formatCode="General">
                  <c:v>1.4633947</c:v>
                </c:pt>
                <c:pt idx="200" formatCode="General">
                  <c:v>1.8815249999999999</c:v>
                </c:pt>
                <c:pt idx="201" formatCode="General">
                  <c:v>2.7444296000000001</c:v>
                </c:pt>
                <c:pt idx="202" formatCode="General">
                  <c:v>3.3045194000000002</c:v>
                </c:pt>
                <c:pt idx="203" formatCode="General">
                  <c:v>3.2748586</c:v>
                </c:pt>
                <c:pt idx="204" formatCode="General">
                  <c:v>2.9533195999999999</c:v>
                </c:pt>
                <c:pt idx="205" formatCode="General">
                  <c:v>1.9201950000000001</c:v>
                </c:pt>
                <c:pt idx="206" formatCode="General">
                  <c:v>1.7379865000000001</c:v>
                </c:pt>
                <c:pt idx="207" formatCode="General">
                  <c:v>0.47891696</c:v>
                </c:pt>
                <c:pt idx="208" formatCode="General">
                  <c:v>0.64845366000000004</c:v>
                </c:pt>
                <c:pt idx="209" formatCode="General">
                  <c:v>1.3333010999999999</c:v>
                </c:pt>
                <c:pt idx="210" formatCode="General">
                  <c:v>2.3673312000000002</c:v>
                </c:pt>
                <c:pt idx="211">
                  <c:v>7.6704141000000003E-2</c:v>
                </c:pt>
                <c:pt idx="212" formatCode="General">
                  <c:v>0.30083497999999997</c:v>
                </c:pt>
                <c:pt idx="213" formatCode="General">
                  <c:v>0.81199717999999999</c:v>
                </c:pt>
                <c:pt idx="214" formatCode="General">
                  <c:v>-0.91858576000000003</c:v>
                </c:pt>
                <c:pt idx="215" formatCode="General">
                  <c:v>-1.4383442</c:v>
                </c:pt>
                <c:pt idx="216" formatCode="General">
                  <c:v>-2.1471808000000001</c:v>
                </c:pt>
                <c:pt idx="217" formatCode="General">
                  <c:v>-3.8658022000000001</c:v>
                </c:pt>
                <c:pt idx="218" formatCode="General">
                  <c:v>-2.1717412</c:v>
                </c:pt>
                <c:pt idx="219" formatCode="General">
                  <c:v>-1.0819797</c:v>
                </c:pt>
                <c:pt idx="220" formatCode="General">
                  <c:v>0.40881613</c:v>
                </c:pt>
                <c:pt idx="221" formatCode="General">
                  <c:v>-2.0082396</c:v>
                </c:pt>
                <c:pt idx="222" formatCode="General">
                  <c:v>-1.1044921000000001</c:v>
                </c:pt>
                <c:pt idx="223">
                  <c:v>-1.424391E-2</c:v>
                </c:pt>
                <c:pt idx="224" formatCode="General">
                  <c:v>0.70856627999999999</c:v>
                </c:pt>
                <c:pt idx="225" formatCode="General">
                  <c:v>-0.73472749000000004</c:v>
                </c:pt>
                <c:pt idx="226" formatCode="General">
                  <c:v>-1.5693162</c:v>
                </c:pt>
                <c:pt idx="227" formatCode="General">
                  <c:v>4.7531138000000004</c:v>
                </c:pt>
                <c:pt idx="228" formatCode="General">
                  <c:v>3.2480248999999999</c:v>
                </c:pt>
                <c:pt idx="229" formatCode="General">
                  <c:v>3.0520025999999998</c:v>
                </c:pt>
                <c:pt idx="230" formatCode="General">
                  <c:v>0.10800557</c:v>
                </c:pt>
                <c:pt idx="231" formatCode="General">
                  <c:v>0</c:v>
                </c:pt>
                <c:pt idx="232" formatCode="General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'Model V-FeOOH exafs'!$C$1</c:f>
              <c:strCache>
                <c:ptCount val="1"/>
                <c:pt idx="0">
                  <c:v>fit</c:v>
                </c:pt>
              </c:strCache>
            </c:strRef>
          </c:tx>
          <c:spPr>
            <a:ln w="19050" cap="rnd">
              <a:solidFill>
                <a:schemeClr val="dk1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'Model V-FeOOH exafs'!$A$2:$A$260</c:f>
              <c:numCache>
                <c:formatCode>0.00E+00</c:formatCode>
                <c:ptCount val="259"/>
                <c:pt idx="0" formatCode="General">
                  <c:v>0</c:v>
                </c:pt>
                <c:pt idx="1">
                  <c:v>0.05</c:v>
                </c:pt>
                <c:pt idx="2" formatCode="General">
                  <c:v>0.1</c:v>
                </c:pt>
                <c:pt idx="3" formatCode="General">
                  <c:v>0.15</c:v>
                </c:pt>
                <c:pt idx="4" formatCode="General">
                  <c:v>0.2</c:v>
                </c:pt>
                <c:pt idx="5" formatCode="General">
                  <c:v>0.25</c:v>
                </c:pt>
                <c:pt idx="6" formatCode="General">
                  <c:v>0.3</c:v>
                </c:pt>
                <c:pt idx="7" formatCode="General">
                  <c:v>0.35</c:v>
                </c:pt>
                <c:pt idx="8" formatCode="General">
                  <c:v>0.4</c:v>
                </c:pt>
                <c:pt idx="9" formatCode="General">
                  <c:v>0.45</c:v>
                </c:pt>
                <c:pt idx="10" formatCode="General">
                  <c:v>0.5</c:v>
                </c:pt>
                <c:pt idx="11" formatCode="General">
                  <c:v>0.55000000000000004</c:v>
                </c:pt>
                <c:pt idx="12" formatCode="General">
                  <c:v>0.6</c:v>
                </c:pt>
                <c:pt idx="13" formatCode="General">
                  <c:v>0.65</c:v>
                </c:pt>
                <c:pt idx="14" formatCode="General">
                  <c:v>0.7</c:v>
                </c:pt>
                <c:pt idx="15" formatCode="General">
                  <c:v>0.75</c:v>
                </c:pt>
                <c:pt idx="16" formatCode="General">
                  <c:v>0.8</c:v>
                </c:pt>
                <c:pt idx="17" formatCode="General">
                  <c:v>0.85</c:v>
                </c:pt>
                <c:pt idx="18" formatCode="General">
                  <c:v>0.9</c:v>
                </c:pt>
                <c:pt idx="19" formatCode="General">
                  <c:v>0.95</c:v>
                </c:pt>
                <c:pt idx="20" formatCode="General">
                  <c:v>1</c:v>
                </c:pt>
                <c:pt idx="21" formatCode="General">
                  <c:v>1.05</c:v>
                </c:pt>
                <c:pt idx="22" formatCode="General">
                  <c:v>1.1000000000000001</c:v>
                </c:pt>
                <c:pt idx="23" formatCode="General">
                  <c:v>1.1499999999999999</c:v>
                </c:pt>
                <c:pt idx="24" formatCode="General">
                  <c:v>1.2</c:v>
                </c:pt>
                <c:pt idx="25" formatCode="General">
                  <c:v>1.25</c:v>
                </c:pt>
                <c:pt idx="26" formatCode="General">
                  <c:v>1.3</c:v>
                </c:pt>
                <c:pt idx="27" formatCode="General">
                  <c:v>1.35</c:v>
                </c:pt>
                <c:pt idx="28" formatCode="General">
                  <c:v>1.4</c:v>
                </c:pt>
                <c:pt idx="29" formatCode="General">
                  <c:v>1.45</c:v>
                </c:pt>
                <c:pt idx="30" formatCode="General">
                  <c:v>1.5</c:v>
                </c:pt>
                <c:pt idx="31" formatCode="General">
                  <c:v>1.55</c:v>
                </c:pt>
                <c:pt idx="32" formatCode="General">
                  <c:v>1.6</c:v>
                </c:pt>
                <c:pt idx="33" formatCode="General">
                  <c:v>1.65</c:v>
                </c:pt>
                <c:pt idx="34" formatCode="General">
                  <c:v>1.7</c:v>
                </c:pt>
                <c:pt idx="35" formatCode="General">
                  <c:v>1.75</c:v>
                </c:pt>
                <c:pt idx="36" formatCode="General">
                  <c:v>1.8</c:v>
                </c:pt>
                <c:pt idx="37" formatCode="General">
                  <c:v>1.85</c:v>
                </c:pt>
                <c:pt idx="38" formatCode="General">
                  <c:v>1.9</c:v>
                </c:pt>
                <c:pt idx="39" formatCode="General">
                  <c:v>1.95</c:v>
                </c:pt>
                <c:pt idx="40" formatCode="General">
                  <c:v>2</c:v>
                </c:pt>
                <c:pt idx="41" formatCode="General">
                  <c:v>2.0499999999999998</c:v>
                </c:pt>
                <c:pt idx="42" formatCode="General">
                  <c:v>2.1</c:v>
                </c:pt>
                <c:pt idx="43" formatCode="General">
                  <c:v>2.15</c:v>
                </c:pt>
                <c:pt idx="44" formatCode="General">
                  <c:v>2.2000000000000002</c:v>
                </c:pt>
                <c:pt idx="45" formatCode="General">
                  <c:v>2.25</c:v>
                </c:pt>
                <c:pt idx="46" formatCode="General">
                  <c:v>2.2999999999999998</c:v>
                </c:pt>
                <c:pt idx="47" formatCode="General">
                  <c:v>2.35</c:v>
                </c:pt>
                <c:pt idx="48" formatCode="General">
                  <c:v>2.4</c:v>
                </c:pt>
                <c:pt idx="49" formatCode="General">
                  <c:v>2.4500000000000002</c:v>
                </c:pt>
                <c:pt idx="50" formatCode="General">
                  <c:v>2.5</c:v>
                </c:pt>
                <c:pt idx="51" formatCode="General">
                  <c:v>2.5499999999999998</c:v>
                </c:pt>
                <c:pt idx="52" formatCode="General">
                  <c:v>2.6</c:v>
                </c:pt>
                <c:pt idx="53" formatCode="General">
                  <c:v>2.65</c:v>
                </c:pt>
                <c:pt idx="54" formatCode="General">
                  <c:v>2.7</c:v>
                </c:pt>
                <c:pt idx="55" formatCode="General">
                  <c:v>2.75</c:v>
                </c:pt>
                <c:pt idx="56" formatCode="General">
                  <c:v>2.8</c:v>
                </c:pt>
                <c:pt idx="57" formatCode="General">
                  <c:v>2.85</c:v>
                </c:pt>
                <c:pt idx="58" formatCode="General">
                  <c:v>2.9</c:v>
                </c:pt>
                <c:pt idx="59" formatCode="General">
                  <c:v>2.95</c:v>
                </c:pt>
                <c:pt idx="60" formatCode="General">
                  <c:v>3</c:v>
                </c:pt>
                <c:pt idx="61" formatCode="General">
                  <c:v>3.05</c:v>
                </c:pt>
                <c:pt idx="62" formatCode="General">
                  <c:v>3.1</c:v>
                </c:pt>
                <c:pt idx="63" formatCode="General">
                  <c:v>3.15</c:v>
                </c:pt>
                <c:pt idx="64" formatCode="General">
                  <c:v>3.2</c:v>
                </c:pt>
                <c:pt idx="65" formatCode="General">
                  <c:v>3.25</c:v>
                </c:pt>
                <c:pt idx="66" formatCode="General">
                  <c:v>3.3</c:v>
                </c:pt>
                <c:pt idx="67" formatCode="General">
                  <c:v>3.35</c:v>
                </c:pt>
                <c:pt idx="68" formatCode="General">
                  <c:v>3.4</c:v>
                </c:pt>
                <c:pt idx="69" formatCode="General">
                  <c:v>3.45</c:v>
                </c:pt>
                <c:pt idx="70" formatCode="General">
                  <c:v>3.5</c:v>
                </c:pt>
                <c:pt idx="71" formatCode="General">
                  <c:v>3.55</c:v>
                </c:pt>
                <c:pt idx="72" formatCode="General">
                  <c:v>3.6</c:v>
                </c:pt>
                <c:pt idx="73" formatCode="General">
                  <c:v>3.65</c:v>
                </c:pt>
                <c:pt idx="74" formatCode="General">
                  <c:v>3.7</c:v>
                </c:pt>
                <c:pt idx="75" formatCode="General">
                  <c:v>3.75</c:v>
                </c:pt>
                <c:pt idx="76" formatCode="General">
                  <c:v>3.8</c:v>
                </c:pt>
                <c:pt idx="77" formatCode="General">
                  <c:v>3.85</c:v>
                </c:pt>
                <c:pt idx="78" formatCode="General">
                  <c:v>3.9</c:v>
                </c:pt>
                <c:pt idx="79" formatCode="General">
                  <c:v>3.95</c:v>
                </c:pt>
                <c:pt idx="80" formatCode="General">
                  <c:v>4</c:v>
                </c:pt>
                <c:pt idx="81" formatCode="General">
                  <c:v>4.05</c:v>
                </c:pt>
                <c:pt idx="82" formatCode="General">
                  <c:v>4.0999999999999996</c:v>
                </c:pt>
                <c:pt idx="83" formatCode="General">
                  <c:v>4.1500000000000004</c:v>
                </c:pt>
                <c:pt idx="84" formatCode="General">
                  <c:v>4.2</c:v>
                </c:pt>
                <c:pt idx="85" formatCode="General">
                  <c:v>4.25</c:v>
                </c:pt>
                <c:pt idx="86" formatCode="General">
                  <c:v>4.3</c:v>
                </c:pt>
                <c:pt idx="87" formatCode="General">
                  <c:v>4.3499999999999996</c:v>
                </c:pt>
                <c:pt idx="88" formatCode="General">
                  <c:v>4.4000000000000004</c:v>
                </c:pt>
                <c:pt idx="89" formatCode="General">
                  <c:v>4.45</c:v>
                </c:pt>
                <c:pt idx="90" formatCode="General">
                  <c:v>4.5</c:v>
                </c:pt>
                <c:pt idx="91" formatCode="General">
                  <c:v>4.55</c:v>
                </c:pt>
                <c:pt idx="92" formatCode="General">
                  <c:v>4.5999999999999996</c:v>
                </c:pt>
                <c:pt idx="93" formatCode="General">
                  <c:v>4.6500000000000004</c:v>
                </c:pt>
                <c:pt idx="94" formatCode="General">
                  <c:v>4.7</c:v>
                </c:pt>
                <c:pt idx="95" formatCode="General">
                  <c:v>4.75</c:v>
                </c:pt>
                <c:pt idx="96" formatCode="General">
                  <c:v>4.8</c:v>
                </c:pt>
                <c:pt idx="97" formatCode="General">
                  <c:v>4.8499999999999996</c:v>
                </c:pt>
                <c:pt idx="98" formatCode="General">
                  <c:v>4.9000000000000004</c:v>
                </c:pt>
                <c:pt idx="99" formatCode="General">
                  <c:v>4.95</c:v>
                </c:pt>
                <c:pt idx="100" formatCode="General">
                  <c:v>5</c:v>
                </c:pt>
                <c:pt idx="101" formatCode="General">
                  <c:v>5.05</c:v>
                </c:pt>
                <c:pt idx="102" formatCode="General">
                  <c:v>5.0999999999999996</c:v>
                </c:pt>
                <c:pt idx="103" formatCode="General">
                  <c:v>5.15</c:v>
                </c:pt>
                <c:pt idx="104" formatCode="General">
                  <c:v>5.2</c:v>
                </c:pt>
                <c:pt idx="105" formatCode="General">
                  <c:v>5.25</c:v>
                </c:pt>
                <c:pt idx="106" formatCode="General">
                  <c:v>5.3</c:v>
                </c:pt>
                <c:pt idx="107" formatCode="General">
                  <c:v>5.35</c:v>
                </c:pt>
                <c:pt idx="108" formatCode="General">
                  <c:v>5.4</c:v>
                </c:pt>
                <c:pt idx="109" formatCode="General">
                  <c:v>5.45</c:v>
                </c:pt>
                <c:pt idx="110" formatCode="General">
                  <c:v>5.5</c:v>
                </c:pt>
                <c:pt idx="111" formatCode="General">
                  <c:v>5.55</c:v>
                </c:pt>
                <c:pt idx="112" formatCode="General">
                  <c:v>5.6</c:v>
                </c:pt>
                <c:pt idx="113" formatCode="General">
                  <c:v>5.65</c:v>
                </c:pt>
                <c:pt idx="114" formatCode="General">
                  <c:v>5.7</c:v>
                </c:pt>
                <c:pt idx="115" formatCode="General">
                  <c:v>5.75</c:v>
                </c:pt>
                <c:pt idx="116" formatCode="General">
                  <c:v>5.8</c:v>
                </c:pt>
                <c:pt idx="117" formatCode="General">
                  <c:v>5.85</c:v>
                </c:pt>
                <c:pt idx="118" formatCode="General">
                  <c:v>5.9</c:v>
                </c:pt>
                <c:pt idx="119" formatCode="General">
                  <c:v>5.95</c:v>
                </c:pt>
                <c:pt idx="120" formatCode="General">
                  <c:v>6</c:v>
                </c:pt>
                <c:pt idx="121" formatCode="General">
                  <c:v>6.05</c:v>
                </c:pt>
                <c:pt idx="122" formatCode="General">
                  <c:v>6.1</c:v>
                </c:pt>
                <c:pt idx="123" formatCode="General">
                  <c:v>6.15</c:v>
                </c:pt>
                <c:pt idx="124" formatCode="General">
                  <c:v>6.2</c:v>
                </c:pt>
                <c:pt idx="125" formatCode="General">
                  <c:v>6.25</c:v>
                </c:pt>
                <c:pt idx="126" formatCode="General">
                  <c:v>6.3</c:v>
                </c:pt>
                <c:pt idx="127" formatCode="General">
                  <c:v>6.35</c:v>
                </c:pt>
                <c:pt idx="128" formatCode="General">
                  <c:v>6.4</c:v>
                </c:pt>
                <c:pt idx="129" formatCode="General">
                  <c:v>6.45</c:v>
                </c:pt>
                <c:pt idx="130" formatCode="General">
                  <c:v>6.5</c:v>
                </c:pt>
                <c:pt idx="131" formatCode="General">
                  <c:v>6.55</c:v>
                </c:pt>
                <c:pt idx="132" formatCode="General">
                  <c:v>6.6</c:v>
                </c:pt>
                <c:pt idx="133" formatCode="General">
                  <c:v>6.65</c:v>
                </c:pt>
                <c:pt idx="134" formatCode="General">
                  <c:v>6.7</c:v>
                </c:pt>
                <c:pt idx="135" formatCode="General">
                  <c:v>6.75</c:v>
                </c:pt>
                <c:pt idx="136" formatCode="General">
                  <c:v>6.8</c:v>
                </c:pt>
                <c:pt idx="137" formatCode="General">
                  <c:v>6.85</c:v>
                </c:pt>
                <c:pt idx="138" formatCode="General">
                  <c:v>6.9</c:v>
                </c:pt>
                <c:pt idx="139" formatCode="General">
                  <c:v>6.95</c:v>
                </c:pt>
                <c:pt idx="140" formatCode="General">
                  <c:v>7</c:v>
                </c:pt>
                <c:pt idx="141" formatCode="General">
                  <c:v>7.05</c:v>
                </c:pt>
                <c:pt idx="142" formatCode="General">
                  <c:v>7.1</c:v>
                </c:pt>
                <c:pt idx="143" formatCode="General">
                  <c:v>7.15</c:v>
                </c:pt>
                <c:pt idx="144" formatCode="General">
                  <c:v>7.2</c:v>
                </c:pt>
                <c:pt idx="145" formatCode="General">
                  <c:v>7.25</c:v>
                </c:pt>
                <c:pt idx="146" formatCode="General">
                  <c:v>7.3</c:v>
                </c:pt>
                <c:pt idx="147" formatCode="General">
                  <c:v>7.35</c:v>
                </c:pt>
                <c:pt idx="148" formatCode="General">
                  <c:v>7.4</c:v>
                </c:pt>
                <c:pt idx="149" formatCode="General">
                  <c:v>7.45</c:v>
                </c:pt>
                <c:pt idx="150" formatCode="General">
                  <c:v>7.5</c:v>
                </c:pt>
                <c:pt idx="151" formatCode="General">
                  <c:v>7.55</c:v>
                </c:pt>
                <c:pt idx="152" formatCode="General">
                  <c:v>7.6</c:v>
                </c:pt>
                <c:pt idx="153" formatCode="General">
                  <c:v>7.65</c:v>
                </c:pt>
                <c:pt idx="154" formatCode="General">
                  <c:v>7.7</c:v>
                </c:pt>
                <c:pt idx="155" formatCode="General">
                  <c:v>7.75</c:v>
                </c:pt>
                <c:pt idx="156" formatCode="General">
                  <c:v>7.8</c:v>
                </c:pt>
                <c:pt idx="157" formatCode="General">
                  <c:v>7.85</c:v>
                </c:pt>
                <c:pt idx="158" formatCode="General">
                  <c:v>7.9</c:v>
                </c:pt>
                <c:pt idx="159" formatCode="General">
                  <c:v>7.95</c:v>
                </c:pt>
                <c:pt idx="160" formatCode="General">
                  <c:v>8</c:v>
                </c:pt>
                <c:pt idx="161" formatCode="General">
                  <c:v>8.0500000000000007</c:v>
                </c:pt>
                <c:pt idx="162" formatCode="General">
                  <c:v>8.1</c:v>
                </c:pt>
                <c:pt idx="163" formatCode="General">
                  <c:v>8.15</c:v>
                </c:pt>
                <c:pt idx="164" formatCode="General">
                  <c:v>8.1999999999999993</c:v>
                </c:pt>
                <c:pt idx="165" formatCode="General">
                  <c:v>8.25</c:v>
                </c:pt>
                <c:pt idx="166" formatCode="General">
                  <c:v>8.3000000000000007</c:v>
                </c:pt>
                <c:pt idx="167" formatCode="General">
                  <c:v>8.35</c:v>
                </c:pt>
                <c:pt idx="168" formatCode="General">
                  <c:v>8.4</c:v>
                </c:pt>
                <c:pt idx="169" formatCode="General">
                  <c:v>8.4499999999999993</c:v>
                </c:pt>
                <c:pt idx="170" formatCode="General">
                  <c:v>8.5</c:v>
                </c:pt>
                <c:pt idx="171" formatCode="General">
                  <c:v>8.5500000000000007</c:v>
                </c:pt>
                <c:pt idx="172" formatCode="General">
                  <c:v>8.6</c:v>
                </c:pt>
                <c:pt idx="173" formatCode="General">
                  <c:v>8.65</c:v>
                </c:pt>
                <c:pt idx="174" formatCode="General">
                  <c:v>8.6999999999999993</c:v>
                </c:pt>
                <c:pt idx="175" formatCode="General">
                  <c:v>8.75</c:v>
                </c:pt>
                <c:pt idx="176" formatCode="General">
                  <c:v>8.8000000000000007</c:v>
                </c:pt>
                <c:pt idx="177" formatCode="General">
                  <c:v>8.85</c:v>
                </c:pt>
                <c:pt idx="178" formatCode="General">
                  <c:v>8.9</c:v>
                </c:pt>
                <c:pt idx="179" formatCode="General">
                  <c:v>8.9499999999999993</c:v>
                </c:pt>
                <c:pt idx="180" formatCode="General">
                  <c:v>9</c:v>
                </c:pt>
                <c:pt idx="181" formatCode="General">
                  <c:v>9.0500000000000007</c:v>
                </c:pt>
                <c:pt idx="182" formatCode="General">
                  <c:v>9.1</c:v>
                </c:pt>
                <c:pt idx="183" formatCode="General">
                  <c:v>9.15</c:v>
                </c:pt>
                <c:pt idx="184" formatCode="General">
                  <c:v>9.1999999999999993</c:v>
                </c:pt>
                <c:pt idx="185" formatCode="General">
                  <c:v>9.25</c:v>
                </c:pt>
                <c:pt idx="186" formatCode="General">
                  <c:v>9.3000000000000007</c:v>
                </c:pt>
                <c:pt idx="187" formatCode="General">
                  <c:v>9.35</c:v>
                </c:pt>
                <c:pt idx="188" formatCode="General">
                  <c:v>9.4</c:v>
                </c:pt>
                <c:pt idx="189" formatCode="General">
                  <c:v>9.4499999999999993</c:v>
                </c:pt>
                <c:pt idx="190" formatCode="General">
                  <c:v>9.5</c:v>
                </c:pt>
                <c:pt idx="191" formatCode="General">
                  <c:v>9.5500000000000007</c:v>
                </c:pt>
                <c:pt idx="192" formatCode="General">
                  <c:v>9.6</c:v>
                </c:pt>
                <c:pt idx="193" formatCode="General">
                  <c:v>9.65</c:v>
                </c:pt>
                <c:pt idx="194" formatCode="General">
                  <c:v>9.6999999999999993</c:v>
                </c:pt>
                <c:pt idx="195" formatCode="General">
                  <c:v>9.75</c:v>
                </c:pt>
                <c:pt idx="196" formatCode="General">
                  <c:v>9.8000000000000007</c:v>
                </c:pt>
                <c:pt idx="197" formatCode="General">
                  <c:v>9.85</c:v>
                </c:pt>
                <c:pt idx="198" formatCode="General">
                  <c:v>9.9</c:v>
                </c:pt>
                <c:pt idx="199" formatCode="General">
                  <c:v>9.9499999999999993</c:v>
                </c:pt>
                <c:pt idx="200" formatCode="General">
                  <c:v>10</c:v>
                </c:pt>
                <c:pt idx="201" formatCode="General">
                  <c:v>10.050000000000001</c:v>
                </c:pt>
                <c:pt idx="202" formatCode="General">
                  <c:v>10.1</c:v>
                </c:pt>
                <c:pt idx="203" formatCode="General">
                  <c:v>10.15</c:v>
                </c:pt>
                <c:pt idx="204" formatCode="General">
                  <c:v>10.199999999999999</c:v>
                </c:pt>
                <c:pt idx="205" formatCode="General">
                  <c:v>10.25</c:v>
                </c:pt>
                <c:pt idx="206" formatCode="General">
                  <c:v>10.3</c:v>
                </c:pt>
                <c:pt idx="207" formatCode="General">
                  <c:v>10.35</c:v>
                </c:pt>
                <c:pt idx="208" formatCode="General">
                  <c:v>10.4</c:v>
                </c:pt>
                <c:pt idx="209" formatCode="General">
                  <c:v>10.45</c:v>
                </c:pt>
                <c:pt idx="210" formatCode="General">
                  <c:v>10.5</c:v>
                </c:pt>
                <c:pt idx="211" formatCode="General">
                  <c:v>10.55</c:v>
                </c:pt>
                <c:pt idx="212" formatCode="General">
                  <c:v>10.6</c:v>
                </c:pt>
                <c:pt idx="213" formatCode="General">
                  <c:v>10.65</c:v>
                </c:pt>
                <c:pt idx="214" formatCode="General">
                  <c:v>10.7</c:v>
                </c:pt>
                <c:pt idx="215" formatCode="General">
                  <c:v>10.75</c:v>
                </c:pt>
                <c:pt idx="216" formatCode="General">
                  <c:v>10.8</c:v>
                </c:pt>
                <c:pt idx="217" formatCode="General">
                  <c:v>10.85</c:v>
                </c:pt>
                <c:pt idx="218" formatCode="General">
                  <c:v>10.9</c:v>
                </c:pt>
                <c:pt idx="219" formatCode="General">
                  <c:v>10.95</c:v>
                </c:pt>
                <c:pt idx="220" formatCode="General">
                  <c:v>11</c:v>
                </c:pt>
                <c:pt idx="221" formatCode="General">
                  <c:v>11.05</c:v>
                </c:pt>
                <c:pt idx="222" formatCode="General">
                  <c:v>11.1</c:v>
                </c:pt>
                <c:pt idx="223" formatCode="General">
                  <c:v>11.15</c:v>
                </c:pt>
                <c:pt idx="224" formatCode="General">
                  <c:v>11.2</c:v>
                </c:pt>
                <c:pt idx="225" formatCode="General">
                  <c:v>11.25</c:v>
                </c:pt>
                <c:pt idx="226" formatCode="General">
                  <c:v>11.3</c:v>
                </c:pt>
                <c:pt idx="227" formatCode="General">
                  <c:v>11.35</c:v>
                </c:pt>
                <c:pt idx="228" formatCode="General">
                  <c:v>11.4</c:v>
                </c:pt>
                <c:pt idx="229" formatCode="General">
                  <c:v>11.45</c:v>
                </c:pt>
                <c:pt idx="230" formatCode="General">
                  <c:v>11.5</c:v>
                </c:pt>
                <c:pt idx="231" formatCode="General">
                  <c:v>11.55</c:v>
                </c:pt>
                <c:pt idx="232" formatCode="General">
                  <c:v>11.6</c:v>
                </c:pt>
              </c:numCache>
            </c:numRef>
          </c:xVal>
          <c:yVal>
            <c:numRef>
              <c:f>'Model V-FeOOH exafs'!$C$2:$C$260</c:f>
              <c:numCache>
                <c:formatCode>0.00E+00</c:formatCode>
                <c:ptCount val="259"/>
                <c:pt idx="0" formatCode="General">
                  <c:v>0</c:v>
                </c:pt>
                <c:pt idx="1">
                  <c:v>-3.8254623999999997E-5</c:v>
                </c:pt>
                <c:pt idx="2">
                  <c:v>-3.0547837999999998E-4</c:v>
                </c:pt>
                <c:pt idx="3">
                  <c:v>-1.0278689E-3</c:v>
                </c:pt>
                <c:pt idx="4">
                  <c:v>-2.4261787E-3</c:v>
                </c:pt>
                <c:pt idx="5">
                  <c:v>-4.7041193000000002E-3</c:v>
                </c:pt>
                <c:pt idx="6">
                  <c:v>-8.0564664999999997E-3</c:v>
                </c:pt>
                <c:pt idx="7">
                  <c:v>-1.2660632999999999E-2</c:v>
                </c:pt>
                <c:pt idx="8">
                  <c:v>-1.8675437999999999E-2</c:v>
                </c:pt>
                <c:pt idx="9">
                  <c:v>-2.6239654000000001E-2</c:v>
                </c:pt>
                <c:pt idx="10">
                  <c:v>-3.5470794E-2</c:v>
                </c:pt>
                <c:pt idx="11">
                  <c:v>-4.6464241000000003E-2</c:v>
                </c:pt>
                <c:pt idx="12">
                  <c:v>-5.9292665000000001E-2</c:v>
                </c:pt>
                <c:pt idx="13">
                  <c:v>-7.4005682000000003E-2</c:v>
                </c:pt>
                <c:pt idx="14">
                  <c:v>-9.0566723000000002E-2</c:v>
                </c:pt>
                <c:pt idx="15" formatCode="General">
                  <c:v>-0.10849855999999999</c:v>
                </c:pt>
                <c:pt idx="16" formatCode="General">
                  <c:v>-0.12805955999999999</c:v>
                </c:pt>
                <c:pt idx="17" formatCode="General">
                  <c:v>-0.14915508</c:v>
                </c:pt>
                <c:pt idx="18" formatCode="General">
                  <c:v>-0.17166503</c:v>
                </c:pt>
                <c:pt idx="19" formatCode="General">
                  <c:v>-0.19544442000000001</c:v>
                </c:pt>
                <c:pt idx="20" formatCode="General">
                  <c:v>-0.22032378</c:v>
                </c:pt>
                <c:pt idx="21" formatCode="General">
                  <c:v>-0.24441201000000001</c:v>
                </c:pt>
                <c:pt idx="22" formatCode="General">
                  <c:v>-0.26868840999999999</c:v>
                </c:pt>
                <c:pt idx="23" formatCode="General">
                  <c:v>-0.29286475000000001</c:v>
                </c:pt>
                <c:pt idx="24" formatCode="General">
                  <c:v>-0.31661440000000002</c:v>
                </c:pt>
                <c:pt idx="25" formatCode="General">
                  <c:v>-0.33958272</c:v>
                </c:pt>
                <c:pt idx="26" formatCode="General">
                  <c:v>-0.35915670999999999</c:v>
                </c:pt>
                <c:pt idx="27" formatCode="General">
                  <c:v>-0.37559754000000001</c:v>
                </c:pt>
                <c:pt idx="28" formatCode="General">
                  <c:v>-0.38927237999999997</c:v>
                </c:pt>
                <c:pt idx="29" formatCode="General">
                  <c:v>-0.39963000999999998</c:v>
                </c:pt>
                <c:pt idx="30" formatCode="General">
                  <c:v>-0.40607620999999999</c:v>
                </c:pt>
                <c:pt idx="31" formatCode="General">
                  <c:v>-0.40404683000000002</c:v>
                </c:pt>
                <c:pt idx="32" formatCode="General">
                  <c:v>-0.39498680000000003</c:v>
                </c:pt>
                <c:pt idx="33" formatCode="General">
                  <c:v>-0.37901170000000001</c:v>
                </c:pt>
                <c:pt idx="34" formatCode="General">
                  <c:v>-0.35526854000000002</c:v>
                </c:pt>
                <c:pt idx="35" formatCode="General">
                  <c:v>-0.32203694999999999</c:v>
                </c:pt>
                <c:pt idx="36" formatCode="General">
                  <c:v>-0.27276636999999998</c:v>
                </c:pt>
                <c:pt idx="37" formatCode="General">
                  <c:v>-0.21188461</c:v>
                </c:pt>
                <c:pt idx="38" formatCode="General">
                  <c:v>-0.13843119000000001</c:v>
                </c:pt>
                <c:pt idx="39">
                  <c:v>-5.1520341999999997E-2</c:v>
                </c:pt>
                <c:pt idx="40">
                  <c:v>5.5212007E-2</c:v>
                </c:pt>
                <c:pt idx="41" formatCode="General">
                  <c:v>0.18140154</c:v>
                </c:pt>
                <c:pt idx="42" formatCode="General">
                  <c:v>0.32388507999999999</c:v>
                </c:pt>
                <c:pt idx="43" formatCode="General">
                  <c:v>0.48264854000000001</c:v>
                </c:pt>
                <c:pt idx="44" formatCode="General">
                  <c:v>0.65916467000000001</c:v>
                </c:pt>
                <c:pt idx="45" formatCode="General">
                  <c:v>0.85980628999999997</c:v>
                </c:pt>
                <c:pt idx="46" formatCode="General">
                  <c:v>1.0745606000000001</c:v>
                </c:pt>
                <c:pt idx="47" formatCode="General">
                  <c:v>1.3010602</c:v>
                </c:pt>
                <c:pt idx="48" formatCode="General">
                  <c:v>1.5362671000000001</c:v>
                </c:pt>
                <c:pt idx="49" formatCode="General">
                  <c:v>1.7862131000000001</c:v>
                </c:pt>
                <c:pt idx="50" formatCode="General">
                  <c:v>2.0303879999999999</c:v>
                </c:pt>
                <c:pt idx="51" formatCode="General">
                  <c:v>2.2562041000000002</c:v>
                </c:pt>
                <c:pt idx="52" formatCode="General">
                  <c:v>2.4523183999999998</c:v>
                </c:pt>
                <c:pt idx="53" formatCode="General">
                  <c:v>2.6438899</c:v>
                </c:pt>
                <c:pt idx="54" formatCode="General">
                  <c:v>2.8334188</c:v>
                </c:pt>
                <c:pt idx="55" formatCode="General">
                  <c:v>2.9831110999999999</c:v>
                </c:pt>
                <c:pt idx="56" formatCode="General">
                  <c:v>3.0801601999999999</c:v>
                </c:pt>
                <c:pt idx="57" formatCode="General">
                  <c:v>3.1334412</c:v>
                </c:pt>
                <c:pt idx="58" formatCode="General">
                  <c:v>3.1855319999999998</c:v>
                </c:pt>
                <c:pt idx="59" formatCode="General">
                  <c:v>3.1839637000000001</c:v>
                </c:pt>
                <c:pt idx="60" formatCode="General">
                  <c:v>3.1252133</c:v>
                </c:pt>
                <c:pt idx="61" formatCode="General">
                  <c:v>3.0076033999999998</c:v>
                </c:pt>
                <c:pt idx="62" formatCode="General">
                  <c:v>2.8352054999999998</c:v>
                </c:pt>
                <c:pt idx="63" formatCode="General">
                  <c:v>2.6078212000000001</c:v>
                </c:pt>
                <c:pt idx="64" formatCode="General">
                  <c:v>2.3282793000000002</c:v>
                </c:pt>
                <c:pt idx="65" formatCode="General">
                  <c:v>2.0008967000000002</c:v>
                </c:pt>
                <c:pt idx="66" formatCode="General">
                  <c:v>1.6170088</c:v>
                </c:pt>
                <c:pt idx="67" formatCode="General">
                  <c:v>1.1947364</c:v>
                </c:pt>
                <c:pt idx="68" formatCode="General">
                  <c:v>0.74409729999999996</c:v>
                </c:pt>
                <c:pt idx="69" formatCode="General">
                  <c:v>0.27399987999999997</c:v>
                </c:pt>
                <c:pt idx="70" formatCode="General">
                  <c:v>-0.22105789000000001</c:v>
                </c:pt>
                <c:pt idx="71" formatCode="General">
                  <c:v>-0.72151538000000004</c:v>
                </c:pt>
                <c:pt idx="72" formatCode="General">
                  <c:v>-1.211087</c:v>
                </c:pt>
                <c:pt idx="73" formatCode="General">
                  <c:v>-1.6800853</c:v>
                </c:pt>
                <c:pt idx="74" formatCode="General">
                  <c:v>-2.1162816000000002</c:v>
                </c:pt>
                <c:pt idx="75" formatCode="General">
                  <c:v>-2.5125416999999999</c:v>
                </c:pt>
                <c:pt idx="76" formatCode="General">
                  <c:v>-2.8654351</c:v>
                </c:pt>
                <c:pt idx="77" formatCode="General">
                  <c:v>-3.1705850999999998</c:v>
                </c:pt>
                <c:pt idx="78" formatCode="General">
                  <c:v>-3.4267755000000002</c:v>
                </c:pt>
                <c:pt idx="79" formatCode="General">
                  <c:v>-3.6310760000000002</c:v>
                </c:pt>
                <c:pt idx="80" formatCode="General">
                  <c:v>-3.7807841999999998</c:v>
                </c:pt>
                <c:pt idx="81" formatCode="General">
                  <c:v>-3.8773987999999999</c:v>
                </c:pt>
                <c:pt idx="82" formatCode="General">
                  <c:v>-3.9250607999999998</c:v>
                </c:pt>
                <c:pt idx="83" formatCode="General">
                  <c:v>-3.9303129000000001</c:v>
                </c:pt>
                <c:pt idx="84" formatCode="General">
                  <c:v>-3.8938796999999998</c:v>
                </c:pt>
                <c:pt idx="85" formatCode="General">
                  <c:v>-3.8190567</c:v>
                </c:pt>
                <c:pt idx="86" formatCode="General">
                  <c:v>-3.7097384999999998</c:v>
                </c:pt>
                <c:pt idx="87" formatCode="General">
                  <c:v>-3.5705800999999999</c:v>
                </c:pt>
                <c:pt idx="88" formatCode="General">
                  <c:v>-3.3989649000000002</c:v>
                </c:pt>
                <c:pt idx="89" formatCode="General">
                  <c:v>-3.1952840999999998</c:v>
                </c:pt>
                <c:pt idx="90" formatCode="General">
                  <c:v>-2.9597435999999999</c:v>
                </c:pt>
                <c:pt idx="91" formatCode="General">
                  <c:v>-2.6940884</c:v>
                </c:pt>
                <c:pt idx="92" formatCode="General">
                  <c:v>-2.3906320000000001</c:v>
                </c:pt>
                <c:pt idx="93" formatCode="General">
                  <c:v>-2.0477354000000001</c:v>
                </c:pt>
                <c:pt idx="94" formatCode="General">
                  <c:v>-1.6643680000000001</c:v>
                </c:pt>
                <c:pt idx="95" formatCode="General">
                  <c:v>-1.2449574999999999</c:v>
                </c:pt>
                <c:pt idx="96" formatCode="General">
                  <c:v>-0.78268815999999997</c:v>
                </c:pt>
                <c:pt idx="97" formatCode="General">
                  <c:v>-0.28031615999999998</c:v>
                </c:pt>
                <c:pt idx="98" formatCode="General">
                  <c:v>0.25731946999999999</c:v>
                </c:pt>
                <c:pt idx="99" formatCode="General">
                  <c:v>0.82425647999999996</c:v>
                </c:pt>
                <c:pt idx="100" formatCode="General">
                  <c:v>1.4127156999999999</c:v>
                </c:pt>
                <c:pt idx="101" formatCode="General">
                  <c:v>2.0109655000000002</c:v>
                </c:pt>
                <c:pt idx="102" formatCode="General">
                  <c:v>2.6052814999999998</c:v>
                </c:pt>
                <c:pt idx="103" formatCode="General">
                  <c:v>3.1871898999999999</c:v>
                </c:pt>
                <c:pt idx="104" formatCode="General">
                  <c:v>3.7355201999999998</c:v>
                </c:pt>
                <c:pt idx="105" formatCode="General">
                  <c:v>4.2322844000000002</c:v>
                </c:pt>
                <c:pt idx="106" formatCode="General">
                  <c:v>4.6609455999999998</c:v>
                </c:pt>
                <c:pt idx="107" formatCode="General">
                  <c:v>5.0110557</c:v>
                </c:pt>
                <c:pt idx="108" formatCode="General">
                  <c:v>5.2671523000000002</c:v>
                </c:pt>
                <c:pt idx="109" formatCode="General">
                  <c:v>5.4173556999999999</c:v>
                </c:pt>
                <c:pt idx="110" formatCode="General">
                  <c:v>5.4541753999999996</c:v>
                </c:pt>
                <c:pt idx="111" formatCode="General">
                  <c:v>5.3794434000000004</c:v>
                </c:pt>
                <c:pt idx="112" formatCode="General">
                  <c:v>5.1902803000000004</c:v>
                </c:pt>
                <c:pt idx="113" formatCode="General">
                  <c:v>4.8888619000000002</c:v>
                </c:pt>
                <c:pt idx="114" formatCode="General">
                  <c:v>4.4833521000000003</c:v>
                </c:pt>
                <c:pt idx="115" formatCode="General">
                  <c:v>3.9887258000000001</c:v>
                </c:pt>
                <c:pt idx="116" formatCode="General">
                  <c:v>3.4171691000000002</c:v>
                </c:pt>
                <c:pt idx="117" formatCode="General">
                  <c:v>2.7842685999999999</c:v>
                </c:pt>
                <c:pt idx="118" formatCode="General">
                  <c:v>2.1092200999999999</c:v>
                </c:pt>
                <c:pt idx="119" formatCode="General">
                  <c:v>1.4089906000000001</c:v>
                </c:pt>
                <c:pt idx="120" formatCode="General">
                  <c:v>0.70244403</c:v>
                </c:pt>
                <c:pt idx="121">
                  <c:v>1.0609495E-2</c:v>
                </c:pt>
                <c:pt idx="122" formatCode="General">
                  <c:v>-0.64852765000000001</c:v>
                </c:pt>
                <c:pt idx="123" formatCode="General">
                  <c:v>-1.2593554</c:v>
                </c:pt>
                <c:pt idx="124" formatCode="General">
                  <c:v>-1.8092079000000001</c:v>
                </c:pt>
                <c:pt idx="125" formatCode="General">
                  <c:v>-2.2887588999999999</c:v>
                </c:pt>
                <c:pt idx="126" formatCode="General">
                  <c:v>-2.6922168000000002</c:v>
                </c:pt>
                <c:pt idx="127" formatCode="General">
                  <c:v>-3.0173177</c:v>
                </c:pt>
                <c:pt idx="128" formatCode="General">
                  <c:v>-3.2651216999999999</c:v>
                </c:pt>
                <c:pt idx="129" formatCode="General">
                  <c:v>-3.4482681999999998</c:v>
                </c:pt>
                <c:pt idx="130" formatCode="General">
                  <c:v>-3.5727218999999999</c:v>
                </c:pt>
                <c:pt idx="131" formatCode="General">
                  <c:v>-3.6369688</c:v>
                </c:pt>
                <c:pt idx="132" formatCode="General">
                  <c:v>-3.6501065000000001</c:v>
                </c:pt>
                <c:pt idx="133" formatCode="General">
                  <c:v>-3.6215582999999998</c:v>
                </c:pt>
                <c:pt idx="134" formatCode="General">
                  <c:v>-3.5603376</c:v>
                </c:pt>
                <c:pt idx="135" formatCode="General">
                  <c:v>-3.4743957000000001</c:v>
                </c:pt>
                <c:pt idx="136" formatCode="General">
                  <c:v>-3.3700966000000001</c:v>
                </c:pt>
                <c:pt idx="137" formatCode="General">
                  <c:v>-3.2518500000000001</c:v>
                </c:pt>
                <c:pt idx="138" formatCode="General">
                  <c:v>-3.1219255000000001</c:v>
                </c:pt>
                <c:pt idx="139" formatCode="General">
                  <c:v>-2.9818652000000001</c:v>
                </c:pt>
                <c:pt idx="140" formatCode="General">
                  <c:v>-2.8287086000000001</c:v>
                </c:pt>
                <c:pt idx="141" formatCode="General">
                  <c:v>-2.6555217</c:v>
                </c:pt>
                <c:pt idx="142" formatCode="General">
                  <c:v>-2.4575298000000001</c:v>
                </c:pt>
                <c:pt idx="143" formatCode="General">
                  <c:v>-2.2295546000000002</c:v>
                </c:pt>
                <c:pt idx="144" formatCode="General">
                  <c:v>-1.9666885000000001</c:v>
                </c:pt>
                <c:pt idx="145" formatCode="General">
                  <c:v>-1.6649674000000001</c:v>
                </c:pt>
                <c:pt idx="146" formatCode="General">
                  <c:v>-1.3219923</c:v>
                </c:pt>
                <c:pt idx="147" formatCode="General">
                  <c:v>-0.93745215000000004</c:v>
                </c:pt>
                <c:pt idx="148" formatCode="General">
                  <c:v>-0.51350857999999999</c:v>
                </c:pt>
                <c:pt idx="149">
                  <c:v>-5.0451611E-2</c:v>
                </c:pt>
                <c:pt idx="150" formatCode="General">
                  <c:v>0.45271252000000001</c:v>
                </c:pt>
                <c:pt idx="151" formatCode="General">
                  <c:v>0.97466111</c:v>
                </c:pt>
                <c:pt idx="152" formatCode="General">
                  <c:v>1.502146</c:v>
                </c:pt>
                <c:pt idx="153" formatCode="General">
                  <c:v>2.0201818999999999</c:v>
                </c:pt>
                <c:pt idx="154" formatCode="General">
                  <c:v>2.512737</c:v>
                </c:pt>
                <c:pt idx="155" formatCode="General">
                  <c:v>2.9635186999999998</c:v>
                </c:pt>
                <c:pt idx="156" formatCode="General">
                  <c:v>3.3568060000000002</c:v>
                </c:pt>
                <c:pt idx="157" formatCode="General">
                  <c:v>3.6782754999999998</c:v>
                </c:pt>
                <c:pt idx="158" formatCode="General">
                  <c:v>3.9157717999999999</c:v>
                </c:pt>
                <c:pt idx="159" formatCode="General">
                  <c:v>4.0632405</c:v>
                </c:pt>
                <c:pt idx="160" formatCode="General">
                  <c:v>4.1230883</c:v>
                </c:pt>
                <c:pt idx="161" formatCode="General">
                  <c:v>4.0789834000000003</c:v>
                </c:pt>
                <c:pt idx="162" formatCode="General">
                  <c:v>3.9318403000000002</c:v>
                </c:pt>
                <c:pt idx="163" formatCode="General">
                  <c:v>3.6864430000000001</c:v>
                </c:pt>
                <c:pt idx="164" formatCode="General">
                  <c:v>3.3512119</c:v>
                </c:pt>
                <c:pt idx="165" formatCode="General">
                  <c:v>2.9377889000000001</c:v>
                </c:pt>
                <c:pt idx="166" formatCode="General">
                  <c:v>2.4604672999999999</c:v>
                </c:pt>
                <c:pt idx="167" formatCode="General">
                  <c:v>1.9355032999999999</c:v>
                </c:pt>
                <c:pt idx="168" formatCode="General">
                  <c:v>1.380349</c:v>
                </c:pt>
                <c:pt idx="169" formatCode="General">
                  <c:v>0.81246916999999996</c:v>
                </c:pt>
                <c:pt idx="170" formatCode="General">
                  <c:v>0.24426042000000001</c:v>
                </c:pt>
                <c:pt idx="171" formatCode="General">
                  <c:v>-0.3074807</c:v>
                </c:pt>
                <c:pt idx="172" formatCode="General">
                  <c:v>-0.82777619999999996</c:v>
                </c:pt>
                <c:pt idx="173" formatCode="General">
                  <c:v>-1.3037281000000001</c:v>
                </c:pt>
                <c:pt idx="174" formatCode="General">
                  <c:v>-1.7249063</c:v>
                </c:pt>
                <c:pt idx="175" formatCode="General">
                  <c:v>-2.0835859000000001</c:v>
                </c:pt>
                <c:pt idx="176" formatCode="General">
                  <c:v>-2.3748301000000001</c:v>
                </c:pt>
                <c:pt idx="177" formatCode="General">
                  <c:v>-2.5964263999999999</c:v>
                </c:pt>
                <c:pt idx="178" formatCode="General">
                  <c:v>-2.7486893000000001</c:v>
                </c:pt>
                <c:pt idx="179" formatCode="General">
                  <c:v>-2.8351405000000001</c:v>
                </c:pt>
                <c:pt idx="180" formatCode="General">
                  <c:v>-2.8725969999999998</c:v>
                </c:pt>
                <c:pt idx="181" formatCode="General">
                  <c:v>-2.8530764999999998</c:v>
                </c:pt>
                <c:pt idx="182" formatCode="General">
                  <c:v>-2.78254</c:v>
                </c:pt>
                <c:pt idx="183" formatCode="General">
                  <c:v>-2.6674742</c:v>
                </c:pt>
                <c:pt idx="184" formatCode="General">
                  <c:v>-2.5144890000000002</c:v>
                </c:pt>
                <c:pt idx="185" formatCode="General">
                  <c:v>-2.3299728000000002</c:v>
                </c:pt>
                <c:pt idx="186" formatCode="General">
                  <c:v>-2.1198231999999999</c:v>
                </c:pt>
                <c:pt idx="187" formatCode="General">
                  <c:v>-1.8892639</c:v>
                </c:pt>
                <c:pt idx="188" formatCode="General">
                  <c:v>-1.6427518999999999</c:v>
                </c:pt>
                <c:pt idx="189" formatCode="General">
                  <c:v>-1.3840049000000001</c:v>
                </c:pt>
                <c:pt idx="190" formatCode="General">
                  <c:v>-1.1173346</c:v>
                </c:pt>
                <c:pt idx="191" formatCode="General">
                  <c:v>-0.84151304999999998</c:v>
                </c:pt>
                <c:pt idx="192" formatCode="General">
                  <c:v>-0.55854782000000003</c:v>
                </c:pt>
                <c:pt idx="193" formatCode="General">
                  <c:v>-0.27032863000000001</c:v>
                </c:pt>
                <c:pt idx="194">
                  <c:v>2.1155132E-2</c:v>
                </c:pt>
                <c:pt idx="195" formatCode="General">
                  <c:v>0.31361327</c:v>
                </c:pt>
                <c:pt idx="196" formatCode="General">
                  <c:v>0.60428967</c:v>
                </c:pt>
                <c:pt idx="197" formatCode="General">
                  <c:v>0.88984912999999999</c:v>
                </c:pt>
                <c:pt idx="198" formatCode="General">
                  <c:v>1.1663276</c:v>
                </c:pt>
                <c:pt idx="199" formatCode="General">
                  <c:v>1.4291522000000001</c:v>
                </c:pt>
                <c:pt idx="200" formatCode="General">
                  <c:v>1.6770198999999999</c:v>
                </c:pt>
                <c:pt idx="201" formatCode="General">
                  <c:v>1.9013632</c:v>
                </c:pt>
                <c:pt idx="202" formatCode="General">
                  <c:v>2.0962166999999998</c:v>
                </c:pt>
                <c:pt idx="203" formatCode="General">
                  <c:v>2.2557946000000002</c:v>
                </c:pt>
                <c:pt idx="204" formatCode="General">
                  <c:v>2.3746442999999999</c:v>
                </c:pt>
                <c:pt idx="205" formatCode="General">
                  <c:v>2.4479513000000002</c:v>
                </c:pt>
                <c:pt idx="206" formatCode="General">
                  <c:v>2.4718347999999999</c:v>
                </c:pt>
                <c:pt idx="207" formatCode="General">
                  <c:v>2.4436148000000002</c:v>
                </c:pt>
                <c:pt idx="208" formatCode="General">
                  <c:v>2.3620318</c:v>
                </c:pt>
                <c:pt idx="209" formatCode="General">
                  <c:v>2.2274042999999999</c:v>
                </c:pt>
                <c:pt idx="210" formatCode="General">
                  <c:v>2.0417131999999998</c:v>
                </c:pt>
                <c:pt idx="211" formatCode="General">
                  <c:v>1.8086058</c:v>
                </c:pt>
                <c:pt idx="212" formatCode="General">
                  <c:v>1.5333186999999999</c:v>
                </c:pt>
                <c:pt idx="213" formatCode="General">
                  <c:v>1.2225239999999999</c:v>
                </c:pt>
                <c:pt idx="214" formatCode="General">
                  <c:v>0.88410425999999998</c:v>
                </c:pt>
                <c:pt idx="215" formatCode="General">
                  <c:v>0.52687185000000003</c:v>
                </c:pt>
                <c:pt idx="216" formatCode="General">
                  <c:v>0.16024505999999999</c:v>
                </c:pt>
                <c:pt idx="217" formatCode="General">
                  <c:v>-0.20610017999999999</c:v>
                </c:pt>
                <c:pt idx="218" formatCode="General">
                  <c:v>-0.56258525999999998</c:v>
                </c:pt>
                <c:pt idx="219" formatCode="General">
                  <c:v>-0.90007269999999995</c:v>
                </c:pt>
                <c:pt idx="220" formatCode="General">
                  <c:v>-1.2129154</c:v>
                </c:pt>
                <c:pt idx="221" formatCode="General">
                  <c:v>-1.4909981999999999</c:v>
                </c:pt>
                <c:pt idx="222" formatCode="General">
                  <c:v>-1.7275855</c:v>
                </c:pt>
                <c:pt idx="223" formatCode="General">
                  <c:v>-1.9177957000000001</c:v>
                </c:pt>
                <c:pt idx="224" formatCode="General">
                  <c:v>-2.0582916</c:v>
                </c:pt>
                <c:pt idx="225" formatCode="General">
                  <c:v>-2.1473168</c:v>
                </c:pt>
                <c:pt idx="226" formatCode="General">
                  <c:v>-2.184666</c:v>
                </c:pt>
                <c:pt idx="227" formatCode="General">
                  <c:v>-2.1715962000000002</c:v>
                </c:pt>
                <c:pt idx="228" formatCode="General">
                  <c:v>-2.1106866000000002</c:v>
                </c:pt>
                <c:pt idx="229" formatCode="General">
                  <c:v>-2.0056587000000001</c:v>
                </c:pt>
                <c:pt idx="230" formatCode="General">
                  <c:v>-1.8611686000000001</c:v>
                </c:pt>
                <c:pt idx="231" formatCode="General">
                  <c:v>-1.6825838</c:v>
                </c:pt>
                <c:pt idx="232" formatCode="General">
                  <c:v>-1.4757568000000001</c:v>
                </c:pt>
              </c:numCache>
            </c:numRef>
          </c:yVal>
          <c:smooth val="0"/>
        </c:ser>
        <c:ser>
          <c:idx val="2"/>
          <c:order val="2"/>
          <c:spPr>
            <a:ln w="19050" cap="rnd">
              <a:solidFill>
                <a:schemeClr val="dk1"/>
              </a:solidFill>
              <a:round/>
            </a:ln>
            <a:effectLst/>
          </c:spPr>
          <c:marker>
            <c:symbol val="none"/>
          </c:marker>
          <c:xVal>
            <c:numRef>
              <c:f>'Model V-FeOOH exafs'!$A$2:$A$260</c:f>
              <c:numCache>
                <c:formatCode>0.00E+00</c:formatCode>
                <c:ptCount val="259"/>
                <c:pt idx="0" formatCode="General">
                  <c:v>0</c:v>
                </c:pt>
                <c:pt idx="1">
                  <c:v>0.05</c:v>
                </c:pt>
                <c:pt idx="2" formatCode="General">
                  <c:v>0.1</c:v>
                </c:pt>
                <c:pt idx="3" formatCode="General">
                  <c:v>0.15</c:v>
                </c:pt>
                <c:pt idx="4" formatCode="General">
                  <c:v>0.2</c:v>
                </c:pt>
                <c:pt idx="5" formatCode="General">
                  <c:v>0.25</c:v>
                </c:pt>
                <c:pt idx="6" formatCode="General">
                  <c:v>0.3</c:v>
                </c:pt>
                <c:pt idx="7" formatCode="General">
                  <c:v>0.35</c:v>
                </c:pt>
                <c:pt idx="8" formatCode="General">
                  <c:v>0.4</c:v>
                </c:pt>
                <c:pt idx="9" formatCode="General">
                  <c:v>0.45</c:v>
                </c:pt>
                <c:pt idx="10" formatCode="General">
                  <c:v>0.5</c:v>
                </c:pt>
                <c:pt idx="11" formatCode="General">
                  <c:v>0.55000000000000004</c:v>
                </c:pt>
                <c:pt idx="12" formatCode="General">
                  <c:v>0.6</c:v>
                </c:pt>
                <c:pt idx="13" formatCode="General">
                  <c:v>0.65</c:v>
                </c:pt>
                <c:pt idx="14" formatCode="General">
                  <c:v>0.7</c:v>
                </c:pt>
                <c:pt idx="15" formatCode="General">
                  <c:v>0.75</c:v>
                </c:pt>
                <c:pt idx="16" formatCode="General">
                  <c:v>0.8</c:v>
                </c:pt>
                <c:pt idx="17" formatCode="General">
                  <c:v>0.85</c:v>
                </c:pt>
                <c:pt idx="18" formatCode="General">
                  <c:v>0.9</c:v>
                </c:pt>
                <c:pt idx="19" formatCode="General">
                  <c:v>0.95</c:v>
                </c:pt>
                <c:pt idx="20" formatCode="General">
                  <c:v>1</c:v>
                </c:pt>
                <c:pt idx="21" formatCode="General">
                  <c:v>1.05</c:v>
                </c:pt>
                <c:pt idx="22" formatCode="General">
                  <c:v>1.1000000000000001</c:v>
                </c:pt>
                <c:pt idx="23" formatCode="General">
                  <c:v>1.1499999999999999</c:v>
                </c:pt>
                <c:pt idx="24" formatCode="General">
                  <c:v>1.2</c:v>
                </c:pt>
                <c:pt idx="25" formatCode="General">
                  <c:v>1.25</c:v>
                </c:pt>
                <c:pt idx="26" formatCode="General">
                  <c:v>1.3</c:v>
                </c:pt>
                <c:pt idx="27" formatCode="General">
                  <c:v>1.35</c:v>
                </c:pt>
                <c:pt idx="28" formatCode="General">
                  <c:v>1.4</c:v>
                </c:pt>
                <c:pt idx="29" formatCode="General">
                  <c:v>1.45</c:v>
                </c:pt>
                <c:pt idx="30" formatCode="General">
                  <c:v>1.5</c:v>
                </c:pt>
                <c:pt idx="31" formatCode="General">
                  <c:v>1.55</c:v>
                </c:pt>
                <c:pt idx="32" formatCode="General">
                  <c:v>1.6</c:v>
                </c:pt>
                <c:pt idx="33" formatCode="General">
                  <c:v>1.65</c:v>
                </c:pt>
                <c:pt idx="34" formatCode="General">
                  <c:v>1.7</c:v>
                </c:pt>
                <c:pt idx="35" formatCode="General">
                  <c:v>1.75</c:v>
                </c:pt>
                <c:pt idx="36" formatCode="General">
                  <c:v>1.8</c:v>
                </c:pt>
                <c:pt idx="37" formatCode="General">
                  <c:v>1.85</c:v>
                </c:pt>
                <c:pt idx="38" formatCode="General">
                  <c:v>1.9</c:v>
                </c:pt>
                <c:pt idx="39" formatCode="General">
                  <c:v>1.95</c:v>
                </c:pt>
                <c:pt idx="40" formatCode="General">
                  <c:v>2</c:v>
                </c:pt>
                <c:pt idx="41" formatCode="General">
                  <c:v>2.0499999999999998</c:v>
                </c:pt>
                <c:pt idx="42" formatCode="General">
                  <c:v>2.1</c:v>
                </c:pt>
                <c:pt idx="43" formatCode="General">
                  <c:v>2.15</c:v>
                </c:pt>
                <c:pt idx="44" formatCode="General">
                  <c:v>2.2000000000000002</c:v>
                </c:pt>
                <c:pt idx="45" formatCode="General">
                  <c:v>2.25</c:v>
                </c:pt>
                <c:pt idx="46" formatCode="General">
                  <c:v>2.2999999999999998</c:v>
                </c:pt>
                <c:pt idx="47" formatCode="General">
                  <c:v>2.35</c:v>
                </c:pt>
                <c:pt idx="48" formatCode="General">
                  <c:v>2.4</c:v>
                </c:pt>
                <c:pt idx="49" formatCode="General">
                  <c:v>2.4500000000000002</c:v>
                </c:pt>
                <c:pt idx="50" formatCode="General">
                  <c:v>2.5</c:v>
                </c:pt>
                <c:pt idx="51" formatCode="General">
                  <c:v>2.5499999999999998</c:v>
                </c:pt>
                <c:pt idx="52" formatCode="General">
                  <c:v>2.6</c:v>
                </c:pt>
                <c:pt idx="53" formatCode="General">
                  <c:v>2.65</c:v>
                </c:pt>
                <c:pt idx="54" formatCode="General">
                  <c:v>2.7</c:v>
                </c:pt>
                <c:pt idx="55" formatCode="General">
                  <c:v>2.75</c:v>
                </c:pt>
                <c:pt idx="56" formatCode="General">
                  <c:v>2.8</c:v>
                </c:pt>
                <c:pt idx="57" formatCode="General">
                  <c:v>2.85</c:v>
                </c:pt>
                <c:pt idx="58" formatCode="General">
                  <c:v>2.9</c:v>
                </c:pt>
                <c:pt idx="59" formatCode="General">
                  <c:v>2.95</c:v>
                </c:pt>
                <c:pt idx="60" formatCode="General">
                  <c:v>3</c:v>
                </c:pt>
                <c:pt idx="61" formatCode="General">
                  <c:v>3.05</c:v>
                </c:pt>
                <c:pt idx="62" formatCode="General">
                  <c:v>3.1</c:v>
                </c:pt>
                <c:pt idx="63" formatCode="General">
                  <c:v>3.15</c:v>
                </c:pt>
                <c:pt idx="64" formatCode="General">
                  <c:v>3.2</c:v>
                </c:pt>
                <c:pt idx="65" formatCode="General">
                  <c:v>3.25</c:v>
                </c:pt>
                <c:pt idx="66" formatCode="General">
                  <c:v>3.3</c:v>
                </c:pt>
                <c:pt idx="67" formatCode="General">
                  <c:v>3.35</c:v>
                </c:pt>
                <c:pt idx="68" formatCode="General">
                  <c:v>3.4</c:v>
                </c:pt>
                <c:pt idx="69" formatCode="General">
                  <c:v>3.45</c:v>
                </c:pt>
                <c:pt idx="70" formatCode="General">
                  <c:v>3.5</c:v>
                </c:pt>
                <c:pt idx="71" formatCode="General">
                  <c:v>3.55</c:v>
                </c:pt>
                <c:pt idx="72" formatCode="General">
                  <c:v>3.6</c:v>
                </c:pt>
                <c:pt idx="73" formatCode="General">
                  <c:v>3.65</c:v>
                </c:pt>
                <c:pt idx="74" formatCode="General">
                  <c:v>3.7</c:v>
                </c:pt>
                <c:pt idx="75" formatCode="General">
                  <c:v>3.75</c:v>
                </c:pt>
                <c:pt idx="76" formatCode="General">
                  <c:v>3.8</c:v>
                </c:pt>
                <c:pt idx="77" formatCode="General">
                  <c:v>3.85</c:v>
                </c:pt>
                <c:pt idx="78" formatCode="General">
                  <c:v>3.9</c:v>
                </c:pt>
                <c:pt idx="79" formatCode="General">
                  <c:v>3.95</c:v>
                </c:pt>
                <c:pt idx="80" formatCode="General">
                  <c:v>4</c:v>
                </c:pt>
                <c:pt idx="81" formatCode="General">
                  <c:v>4.05</c:v>
                </c:pt>
                <c:pt idx="82" formatCode="General">
                  <c:v>4.0999999999999996</c:v>
                </c:pt>
                <c:pt idx="83" formatCode="General">
                  <c:v>4.1500000000000004</c:v>
                </c:pt>
                <c:pt idx="84" formatCode="General">
                  <c:v>4.2</c:v>
                </c:pt>
                <c:pt idx="85" formatCode="General">
                  <c:v>4.25</c:v>
                </c:pt>
                <c:pt idx="86" formatCode="General">
                  <c:v>4.3</c:v>
                </c:pt>
                <c:pt idx="87" formatCode="General">
                  <c:v>4.3499999999999996</c:v>
                </c:pt>
                <c:pt idx="88" formatCode="General">
                  <c:v>4.4000000000000004</c:v>
                </c:pt>
                <c:pt idx="89" formatCode="General">
                  <c:v>4.45</c:v>
                </c:pt>
                <c:pt idx="90" formatCode="General">
                  <c:v>4.5</c:v>
                </c:pt>
                <c:pt idx="91" formatCode="General">
                  <c:v>4.55</c:v>
                </c:pt>
                <c:pt idx="92" formatCode="General">
                  <c:v>4.5999999999999996</c:v>
                </c:pt>
                <c:pt idx="93" formatCode="General">
                  <c:v>4.6500000000000004</c:v>
                </c:pt>
                <c:pt idx="94" formatCode="General">
                  <c:v>4.7</c:v>
                </c:pt>
                <c:pt idx="95" formatCode="General">
                  <c:v>4.75</c:v>
                </c:pt>
                <c:pt idx="96" formatCode="General">
                  <c:v>4.8</c:v>
                </c:pt>
                <c:pt idx="97" formatCode="General">
                  <c:v>4.8499999999999996</c:v>
                </c:pt>
                <c:pt idx="98" formatCode="General">
                  <c:v>4.9000000000000004</c:v>
                </c:pt>
                <c:pt idx="99" formatCode="General">
                  <c:v>4.95</c:v>
                </c:pt>
                <c:pt idx="100" formatCode="General">
                  <c:v>5</c:v>
                </c:pt>
                <c:pt idx="101" formatCode="General">
                  <c:v>5.05</c:v>
                </c:pt>
                <c:pt idx="102" formatCode="General">
                  <c:v>5.0999999999999996</c:v>
                </c:pt>
                <c:pt idx="103" formatCode="General">
                  <c:v>5.15</c:v>
                </c:pt>
                <c:pt idx="104" formatCode="General">
                  <c:v>5.2</c:v>
                </c:pt>
                <c:pt idx="105" formatCode="General">
                  <c:v>5.25</c:v>
                </c:pt>
                <c:pt idx="106" formatCode="General">
                  <c:v>5.3</c:v>
                </c:pt>
                <c:pt idx="107" formatCode="General">
                  <c:v>5.35</c:v>
                </c:pt>
                <c:pt idx="108" formatCode="General">
                  <c:v>5.4</c:v>
                </c:pt>
                <c:pt idx="109" formatCode="General">
                  <c:v>5.45</c:v>
                </c:pt>
                <c:pt idx="110" formatCode="General">
                  <c:v>5.5</c:v>
                </c:pt>
                <c:pt idx="111" formatCode="General">
                  <c:v>5.55</c:v>
                </c:pt>
                <c:pt idx="112" formatCode="General">
                  <c:v>5.6</c:v>
                </c:pt>
                <c:pt idx="113" formatCode="General">
                  <c:v>5.65</c:v>
                </c:pt>
                <c:pt idx="114" formatCode="General">
                  <c:v>5.7</c:v>
                </c:pt>
                <c:pt idx="115" formatCode="General">
                  <c:v>5.75</c:v>
                </c:pt>
                <c:pt idx="116" formatCode="General">
                  <c:v>5.8</c:v>
                </c:pt>
                <c:pt idx="117" formatCode="General">
                  <c:v>5.85</c:v>
                </c:pt>
                <c:pt idx="118" formatCode="General">
                  <c:v>5.9</c:v>
                </c:pt>
                <c:pt idx="119" formatCode="General">
                  <c:v>5.95</c:v>
                </c:pt>
                <c:pt idx="120" formatCode="General">
                  <c:v>6</c:v>
                </c:pt>
                <c:pt idx="121" formatCode="General">
                  <c:v>6.05</c:v>
                </c:pt>
                <c:pt idx="122" formatCode="General">
                  <c:v>6.1</c:v>
                </c:pt>
                <c:pt idx="123" formatCode="General">
                  <c:v>6.15</c:v>
                </c:pt>
                <c:pt idx="124" formatCode="General">
                  <c:v>6.2</c:v>
                </c:pt>
                <c:pt idx="125" formatCode="General">
                  <c:v>6.25</c:v>
                </c:pt>
                <c:pt idx="126" formatCode="General">
                  <c:v>6.3</c:v>
                </c:pt>
                <c:pt idx="127" formatCode="General">
                  <c:v>6.35</c:v>
                </c:pt>
                <c:pt idx="128" formatCode="General">
                  <c:v>6.4</c:v>
                </c:pt>
                <c:pt idx="129" formatCode="General">
                  <c:v>6.45</c:v>
                </c:pt>
                <c:pt idx="130" formatCode="General">
                  <c:v>6.5</c:v>
                </c:pt>
                <c:pt idx="131" formatCode="General">
                  <c:v>6.55</c:v>
                </c:pt>
                <c:pt idx="132" formatCode="General">
                  <c:v>6.6</c:v>
                </c:pt>
                <c:pt idx="133" formatCode="General">
                  <c:v>6.65</c:v>
                </c:pt>
                <c:pt idx="134" formatCode="General">
                  <c:v>6.7</c:v>
                </c:pt>
                <c:pt idx="135" formatCode="General">
                  <c:v>6.75</c:v>
                </c:pt>
                <c:pt idx="136" formatCode="General">
                  <c:v>6.8</c:v>
                </c:pt>
                <c:pt idx="137" formatCode="General">
                  <c:v>6.85</c:v>
                </c:pt>
                <c:pt idx="138" formatCode="General">
                  <c:v>6.9</c:v>
                </c:pt>
                <c:pt idx="139" formatCode="General">
                  <c:v>6.95</c:v>
                </c:pt>
                <c:pt idx="140" formatCode="General">
                  <c:v>7</c:v>
                </c:pt>
                <c:pt idx="141" formatCode="General">
                  <c:v>7.05</c:v>
                </c:pt>
                <c:pt idx="142" formatCode="General">
                  <c:v>7.1</c:v>
                </c:pt>
                <c:pt idx="143" formatCode="General">
                  <c:v>7.15</c:v>
                </c:pt>
                <c:pt idx="144" formatCode="General">
                  <c:v>7.2</c:v>
                </c:pt>
                <c:pt idx="145" formatCode="General">
                  <c:v>7.25</c:v>
                </c:pt>
                <c:pt idx="146" formatCode="General">
                  <c:v>7.3</c:v>
                </c:pt>
                <c:pt idx="147" formatCode="General">
                  <c:v>7.35</c:v>
                </c:pt>
                <c:pt idx="148" formatCode="General">
                  <c:v>7.4</c:v>
                </c:pt>
                <c:pt idx="149" formatCode="General">
                  <c:v>7.45</c:v>
                </c:pt>
                <c:pt idx="150" formatCode="General">
                  <c:v>7.5</c:v>
                </c:pt>
                <c:pt idx="151" formatCode="General">
                  <c:v>7.55</c:v>
                </c:pt>
                <c:pt idx="152" formatCode="General">
                  <c:v>7.6</c:v>
                </c:pt>
                <c:pt idx="153" formatCode="General">
                  <c:v>7.65</c:v>
                </c:pt>
                <c:pt idx="154" formatCode="General">
                  <c:v>7.7</c:v>
                </c:pt>
                <c:pt idx="155" formatCode="General">
                  <c:v>7.75</c:v>
                </c:pt>
                <c:pt idx="156" formatCode="General">
                  <c:v>7.8</c:v>
                </c:pt>
                <c:pt idx="157" formatCode="General">
                  <c:v>7.85</c:v>
                </c:pt>
                <c:pt idx="158" formatCode="General">
                  <c:v>7.9</c:v>
                </c:pt>
                <c:pt idx="159" formatCode="General">
                  <c:v>7.95</c:v>
                </c:pt>
                <c:pt idx="160" formatCode="General">
                  <c:v>8</c:v>
                </c:pt>
                <c:pt idx="161" formatCode="General">
                  <c:v>8.0500000000000007</c:v>
                </c:pt>
                <c:pt idx="162" formatCode="General">
                  <c:v>8.1</c:v>
                </c:pt>
                <c:pt idx="163" formatCode="General">
                  <c:v>8.15</c:v>
                </c:pt>
                <c:pt idx="164" formatCode="General">
                  <c:v>8.1999999999999993</c:v>
                </c:pt>
                <c:pt idx="165" formatCode="General">
                  <c:v>8.25</c:v>
                </c:pt>
                <c:pt idx="166" formatCode="General">
                  <c:v>8.3000000000000007</c:v>
                </c:pt>
                <c:pt idx="167" formatCode="General">
                  <c:v>8.35</c:v>
                </c:pt>
                <c:pt idx="168" formatCode="General">
                  <c:v>8.4</c:v>
                </c:pt>
                <c:pt idx="169" formatCode="General">
                  <c:v>8.4499999999999993</c:v>
                </c:pt>
                <c:pt idx="170" formatCode="General">
                  <c:v>8.5</c:v>
                </c:pt>
                <c:pt idx="171" formatCode="General">
                  <c:v>8.5500000000000007</c:v>
                </c:pt>
                <c:pt idx="172" formatCode="General">
                  <c:v>8.6</c:v>
                </c:pt>
                <c:pt idx="173" formatCode="General">
                  <c:v>8.65</c:v>
                </c:pt>
                <c:pt idx="174" formatCode="General">
                  <c:v>8.6999999999999993</c:v>
                </c:pt>
                <c:pt idx="175" formatCode="General">
                  <c:v>8.75</c:v>
                </c:pt>
                <c:pt idx="176" formatCode="General">
                  <c:v>8.8000000000000007</c:v>
                </c:pt>
                <c:pt idx="177" formatCode="General">
                  <c:v>8.85</c:v>
                </c:pt>
                <c:pt idx="178" formatCode="General">
                  <c:v>8.9</c:v>
                </c:pt>
                <c:pt idx="179" formatCode="General">
                  <c:v>8.9499999999999993</c:v>
                </c:pt>
                <c:pt idx="180" formatCode="General">
                  <c:v>9</c:v>
                </c:pt>
                <c:pt idx="181" formatCode="General">
                  <c:v>9.0500000000000007</c:v>
                </c:pt>
                <c:pt idx="182" formatCode="General">
                  <c:v>9.1</c:v>
                </c:pt>
                <c:pt idx="183" formatCode="General">
                  <c:v>9.15</c:v>
                </c:pt>
                <c:pt idx="184" formatCode="General">
                  <c:v>9.1999999999999993</c:v>
                </c:pt>
                <c:pt idx="185" formatCode="General">
                  <c:v>9.25</c:v>
                </c:pt>
                <c:pt idx="186" formatCode="General">
                  <c:v>9.3000000000000007</c:v>
                </c:pt>
                <c:pt idx="187" formatCode="General">
                  <c:v>9.35</c:v>
                </c:pt>
                <c:pt idx="188" formatCode="General">
                  <c:v>9.4</c:v>
                </c:pt>
                <c:pt idx="189" formatCode="General">
                  <c:v>9.4499999999999993</c:v>
                </c:pt>
                <c:pt idx="190" formatCode="General">
                  <c:v>9.5</c:v>
                </c:pt>
                <c:pt idx="191" formatCode="General">
                  <c:v>9.5500000000000007</c:v>
                </c:pt>
                <c:pt idx="192" formatCode="General">
                  <c:v>9.6</c:v>
                </c:pt>
                <c:pt idx="193" formatCode="General">
                  <c:v>9.65</c:v>
                </c:pt>
                <c:pt idx="194" formatCode="General">
                  <c:v>9.6999999999999993</c:v>
                </c:pt>
                <c:pt idx="195" formatCode="General">
                  <c:v>9.75</c:v>
                </c:pt>
                <c:pt idx="196" formatCode="General">
                  <c:v>9.8000000000000007</c:v>
                </c:pt>
                <c:pt idx="197" formatCode="General">
                  <c:v>9.85</c:v>
                </c:pt>
                <c:pt idx="198" formatCode="General">
                  <c:v>9.9</c:v>
                </c:pt>
                <c:pt idx="199" formatCode="General">
                  <c:v>9.9499999999999993</c:v>
                </c:pt>
                <c:pt idx="200" formatCode="General">
                  <c:v>10</c:v>
                </c:pt>
                <c:pt idx="201" formatCode="General">
                  <c:v>10.050000000000001</c:v>
                </c:pt>
                <c:pt idx="202" formatCode="General">
                  <c:v>10.1</c:v>
                </c:pt>
                <c:pt idx="203" formatCode="General">
                  <c:v>10.15</c:v>
                </c:pt>
                <c:pt idx="204" formatCode="General">
                  <c:v>10.199999999999999</c:v>
                </c:pt>
                <c:pt idx="205" formatCode="General">
                  <c:v>10.25</c:v>
                </c:pt>
                <c:pt idx="206" formatCode="General">
                  <c:v>10.3</c:v>
                </c:pt>
                <c:pt idx="207" formatCode="General">
                  <c:v>10.35</c:v>
                </c:pt>
                <c:pt idx="208" formatCode="General">
                  <c:v>10.4</c:v>
                </c:pt>
                <c:pt idx="209" formatCode="General">
                  <c:v>10.45</c:v>
                </c:pt>
                <c:pt idx="210" formatCode="General">
                  <c:v>10.5</c:v>
                </c:pt>
                <c:pt idx="211" formatCode="General">
                  <c:v>10.55</c:v>
                </c:pt>
                <c:pt idx="212" formatCode="General">
                  <c:v>10.6</c:v>
                </c:pt>
                <c:pt idx="213" formatCode="General">
                  <c:v>10.65</c:v>
                </c:pt>
                <c:pt idx="214" formatCode="General">
                  <c:v>10.7</c:v>
                </c:pt>
                <c:pt idx="215" formatCode="General">
                  <c:v>10.75</c:v>
                </c:pt>
                <c:pt idx="216" formatCode="General">
                  <c:v>10.8</c:v>
                </c:pt>
                <c:pt idx="217" formatCode="General">
                  <c:v>10.85</c:v>
                </c:pt>
                <c:pt idx="218" formatCode="General">
                  <c:v>10.9</c:v>
                </c:pt>
                <c:pt idx="219" formatCode="General">
                  <c:v>10.95</c:v>
                </c:pt>
                <c:pt idx="220" formatCode="General">
                  <c:v>11</c:v>
                </c:pt>
                <c:pt idx="221" formatCode="General">
                  <c:v>11.05</c:v>
                </c:pt>
                <c:pt idx="222" formatCode="General">
                  <c:v>11.1</c:v>
                </c:pt>
                <c:pt idx="223" formatCode="General">
                  <c:v>11.15</c:v>
                </c:pt>
                <c:pt idx="224" formatCode="General">
                  <c:v>11.2</c:v>
                </c:pt>
                <c:pt idx="225" formatCode="General">
                  <c:v>11.25</c:v>
                </c:pt>
                <c:pt idx="226" formatCode="General">
                  <c:v>11.3</c:v>
                </c:pt>
                <c:pt idx="227" formatCode="General">
                  <c:v>11.35</c:v>
                </c:pt>
                <c:pt idx="228" formatCode="General">
                  <c:v>11.4</c:v>
                </c:pt>
                <c:pt idx="229" formatCode="General">
                  <c:v>11.45</c:v>
                </c:pt>
                <c:pt idx="230" formatCode="General">
                  <c:v>11.5</c:v>
                </c:pt>
                <c:pt idx="231" formatCode="General">
                  <c:v>11.55</c:v>
                </c:pt>
                <c:pt idx="232" formatCode="General">
                  <c:v>11.6</c:v>
                </c:pt>
              </c:numCache>
            </c:numRef>
          </c:xVal>
          <c:yVal>
            <c:numRef>
              <c:f>'Model V-FeOOH exafs'!$K$2:$K$237</c:f>
              <c:numCache>
                <c:formatCode>General</c:formatCode>
                <c:ptCount val="236"/>
                <c:pt idx="0">
                  <c:v>-5</c:v>
                </c:pt>
                <c:pt idx="1">
                  <c:v>-5.00022279446</c:v>
                </c:pt>
                <c:pt idx="2">
                  <c:v>-5.0017448764000001</c:v>
                </c:pt>
                <c:pt idx="3">
                  <c:v>-5.0057624656000002</c:v>
                </c:pt>
                <c:pt idx="4">
                  <c:v>-5.0133593440000004</c:v>
                </c:pt>
                <c:pt idx="5">
                  <c:v>-5.0255068549999997</c:v>
                </c:pt>
                <c:pt idx="6">
                  <c:v>-5.0430639069999996</c:v>
                </c:pt>
                <c:pt idx="7">
                  <c:v>-5.0667769680000001</c:v>
                </c:pt>
                <c:pt idx="8">
                  <c:v>-5.0972800679999999</c:v>
                </c:pt>
                <c:pt idx="9">
                  <c:v>-5.1350948000000001</c:v>
                </c:pt>
                <c:pt idx="10">
                  <c:v>-5.1806303299999996</c:v>
                </c:pt>
                <c:pt idx="11">
                  <c:v>-5.2316287499999996</c:v>
                </c:pt>
                <c:pt idx="12">
                  <c:v>-5.28917868</c:v>
                </c:pt>
                <c:pt idx="13">
                  <c:v>-5.3529797099999996</c:v>
                </c:pt>
                <c:pt idx="14">
                  <c:v>-5.42028891</c:v>
                </c:pt>
                <c:pt idx="15">
                  <c:v>-5.49163158</c:v>
                </c:pt>
                <c:pt idx="16">
                  <c:v>-5.5648377199999999</c:v>
                </c:pt>
                <c:pt idx="17">
                  <c:v>-5.6382865999999998</c:v>
                </c:pt>
                <c:pt idx="18">
                  <c:v>-5.7120990699999998</c:v>
                </c:pt>
                <c:pt idx="19">
                  <c:v>-5.7865758899999999</c:v>
                </c:pt>
                <c:pt idx="20">
                  <c:v>-5.8592438900000001</c:v>
                </c:pt>
                <c:pt idx="21">
                  <c:v>-5.9286670600000004</c:v>
                </c:pt>
                <c:pt idx="22">
                  <c:v>-5.9943331500000001</c:v>
                </c:pt>
                <c:pt idx="23">
                  <c:v>-6.0553851000000005</c:v>
                </c:pt>
                <c:pt idx="24">
                  <c:v>-6.1110726</c:v>
                </c:pt>
                <c:pt idx="25">
                  <c:v>-6.1600315000000005</c:v>
                </c:pt>
                <c:pt idx="26">
                  <c:v>-6.2021430999999998</c:v>
                </c:pt>
                <c:pt idx="27">
                  <c:v>-6.2405992000000001</c:v>
                </c:pt>
                <c:pt idx="28">
                  <c:v>-6.2760435999999995</c:v>
                </c:pt>
                <c:pt idx="29">
                  <c:v>-6.3080940999999999</c:v>
                </c:pt>
                <c:pt idx="30">
                  <c:v>-6.3345096999999999</c:v>
                </c:pt>
                <c:pt idx="31">
                  <c:v>-6.3463881000000004</c:v>
                </c:pt>
                <c:pt idx="32">
                  <c:v>-6.3349546999999999</c:v>
                </c:pt>
                <c:pt idx="33">
                  <c:v>-6.2954585999999999</c:v>
                </c:pt>
                <c:pt idx="34">
                  <c:v>-6.2345686000000002</c:v>
                </c:pt>
                <c:pt idx="35">
                  <c:v>-6.1497668000000001</c:v>
                </c:pt>
                <c:pt idx="36">
                  <c:v>-6.0298113000000004</c:v>
                </c:pt>
                <c:pt idx="37">
                  <c:v>-5.8830977000000004</c:v>
                </c:pt>
                <c:pt idx="38">
                  <c:v>-5.7286178999999997</c:v>
                </c:pt>
                <c:pt idx="39">
                  <c:v>-5.5568995299999999</c:v>
                </c:pt>
                <c:pt idx="40">
                  <c:v>-5.3576901499999998</c:v>
                </c:pt>
                <c:pt idx="41">
                  <c:v>-5.1435514099999997</c:v>
                </c:pt>
                <c:pt idx="42">
                  <c:v>-4.9240119130000002</c:v>
                </c:pt>
                <c:pt idx="43">
                  <c:v>-4.67653388</c:v>
                </c:pt>
                <c:pt idx="44">
                  <c:v>-4.4057763599999999</c:v>
                </c:pt>
                <c:pt idx="45">
                  <c:v>-4.1107537499999998</c:v>
                </c:pt>
                <c:pt idx="46">
                  <c:v>-3.7916268</c:v>
                </c:pt>
                <c:pt idx="47">
                  <c:v>-3.5041139000000001</c:v>
                </c:pt>
                <c:pt idx="48">
                  <c:v>-3.2208904</c:v>
                </c:pt>
                <c:pt idx="49">
                  <c:v>-2.9691630999999998</c:v>
                </c:pt>
                <c:pt idx="50">
                  <c:v>-2.7875310999999998</c:v>
                </c:pt>
                <c:pt idx="51">
                  <c:v>-2.5734734000000001</c:v>
                </c:pt>
                <c:pt idx="52">
                  <c:v>-2.4433177000000001</c:v>
                </c:pt>
                <c:pt idx="53">
                  <c:v>-2.4323165000000002</c:v>
                </c:pt>
                <c:pt idx="54">
                  <c:v>-2.5213717</c:v>
                </c:pt>
                <c:pt idx="55">
                  <c:v>-2.6080405</c:v>
                </c:pt>
                <c:pt idx="56">
                  <c:v>-2.7576923999999998</c:v>
                </c:pt>
                <c:pt idx="57">
                  <c:v>-2.9085059000000002</c:v>
                </c:pt>
                <c:pt idx="58">
                  <c:v>-2.9796179999999999</c:v>
                </c:pt>
                <c:pt idx="59">
                  <c:v>-3.0571938999999997</c:v>
                </c:pt>
                <c:pt idx="60">
                  <c:v>-3.2141481999999999</c:v>
                </c:pt>
                <c:pt idx="61">
                  <c:v>-3.3834363999999999</c:v>
                </c:pt>
                <c:pt idx="62">
                  <c:v>-3.4495979999999999</c:v>
                </c:pt>
                <c:pt idx="63">
                  <c:v>-3.5368889999999999</c:v>
                </c:pt>
                <c:pt idx="64">
                  <c:v>-3.5998850999999998</c:v>
                </c:pt>
                <c:pt idx="65">
                  <c:v>-3.8773029000000001</c:v>
                </c:pt>
                <c:pt idx="66">
                  <c:v>-4.2163129999999995</c:v>
                </c:pt>
                <c:pt idx="67">
                  <c:v>-4.6038810999999997</c:v>
                </c:pt>
                <c:pt idx="68">
                  <c:v>-5.0045376015</c:v>
                </c:pt>
                <c:pt idx="69">
                  <c:v>-5.4315272099999996</c:v>
                </c:pt>
                <c:pt idx="70">
                  <c:v>-5.7726548900000001</c:v>
                </c:pt>
                <c:pt idx="71">
                  <c:v>-6.0810548000000004</c:v>
                </c:pt>
                <c:pt idx="72">
                  <c:v>-6.3667746999999997</c:v>
                </c:pt>
                <c:pt idx="73">
                  <c:v>-6.6555669000000002</c:v>
                </c:pt>
                <c:pt idx="74">
                  <c:v>-6.8892743999999997</c:v>
                </c:pt>
                <c:pt idx="75">
                  <c:v>-7.1279865000000004</c:v>
                </c:pt>
                <c:pt idx="76">
                  <c:v>-7.3653000999999998</c:v>
                </c:pt>
                <c:pt idx="77">
                  <c:v>-7.4614113999999994</c:v>
                </c:pt>
                <c:pt idx="78">
                  <c:v>-7.5515033000000003</c:v>
                </c:pt>
                <c:pt idx="79">
                  <c:v>-7.5132978999999995</c:v>
                </c:pt>
                <c:pt idx="80">
                  <c:v>-7.4623707000000001</c:v>
                </c:pt>
                <c:pt idx="81">
                  <c:v>-7.4098584000000001</c:v>
                </c:pt>
                <c:pt idx="82">
                  <c:v>-7.3706135000000002</c:v>
                </c:pt>
                <c:pt idx="83">
                  <c:v>-7.2515006</c:v>
                </c:pt>
                <c:pt idx="84">
                  <c:v>-7.2781073000000003</c:v>
                </c:pt>
                <c:pt idx="85">
                  <c:v>-7.2463078000000003</c:v>
                </c:pt>
                <c:pt idx="86">
                  <c:v>-7.256284</c:v>
                </c:pt>
                <c:pt idx="87">
                  <c:v>-7.1544857999999998</c:v>
                </c:pt>
                <c:pt idx="88">
                  <c:v>-6.8875592999999995</c:v>
                </c:pt>
                <c:pt idx="89">
                  <c:v>-6.7104958000000003</c:v>
                </c:pt>
                <c:pt idx="90">
                  <c:v>-6.7104178000000001</c:v>
                </c:pt>
                <c:pt idx="91">
                  <c:v>-6.4471018000000004</c:v>
                </c:pt>
                <c:pt idx="92">
                  <c:v>-6.2562328000000003</c:v>
                </c:pt>
                <c:pt idx="93">
                  <c:v>-6.2417072999999998</c:v>
                </c:pt>
                <c:pt idx="94">
                  <c:v>-6.0932139999999997</c:v>
                </c:pt>
                <c:pt idx="95">
                  <c:v>-6.0065473000000003</c:v>
                </c:pt>
                <c:pt idx="96">
                  <c:v>-5.7594624999999997</c:v>
                </c:pt>
                <c:pt idx="97">
                  <c:v>-5.5135623300000001</c:v>
                </c:pt>
                <c:pt idx="98">
                  <c:v>-5.2108090799999998</c:v>
                </c:pt>
                <c:pt idx="99">
                  <c:v>-4.8432036900000002</c:v>
                </c:pt>
                <c:pt idx="100">
                  <c:v>-4.52148621</c:v>
                </c:pt>
                <c:pt idx="101">
                  <c:v>-4.1628668800000002</c:v>
                </c:pt>
                <c:pt idx="102">
                  <c:v>-3.7537088000000001</c:v>
                </c:pt>
                <c:pt idx="103">
                  <c:v>-3.2711205000000003</c:v>
                </c:pt>
                <c:pt idx="104">
                  <c:v>-2.7635296999999999</c:v>
                </c:pt>
                <c:pt idx="105">
                  <c:v>-2.3689219000000001</c:v>
                </c:pt>
                <c:pt idx="106">
                  <c:v>-2.0892111</c:v>
                </c:pt>
                <c:pt idx="107">
                  <c:v>-1.7746225</c:v>
                </c:pt>
                <c:pt idx="108">
                  <c:v>-1.4749680999999999</c:v>
                </c:pt>
                <c:pt idx="109">
                  <c:v>-1.3018502000000001</c:v>
                </c:pt>
                <c:pt idx="110">
                  <c:v>-0.78236789999999967</c:v>
                </c:pt>
                <c:pt idx="111">
                  <c:v>-1.2794918000000002</c:v>
                </c:pt>
                <c:pt idx="112">
                  <c:v>-1.1642546999999999</c:v>
                </c:pt>
                <c:pt idx="113">
                  <c:v>-1.4490579000000001</c:v>
                </c:pt>
                <c:pt idx="114">
                  <c:v>-1.5402027</c:v>
                </c:pt>
                <c:pt idx="115">
                  <c:v>-1.9072165999999999</c:v>
                </c:pt>
                <c:pt idx="116">
                  <c:v>-2.3284362999999999</c:v>
                </c:pt>
                <c:pt idx="117">
                  <c:v>-2.5842542000000002</c:v>
                </c:pt>
                <c:pt idx="118">
                  <c:v>-3.1636344999999997</c:v>
                </c:pt>
                <c:pt idx="119">
                  <c:v>-3.4454184999999997</c:v>
                </c:pt>
                <c:pt idx="120">
                  <c:v>-3.8345435999999999</c:v>
                </c:pt>
                <c:pt idx="121">
                  <c:v>-4.24810555</c:v>
                </c:pt>
                <c:pt idx="122">
                  <c:v>-4.5995295199999999</c:v>
                </c:pt>
                <c:pt idx="123">
                  <c:v>-4.8124980700000002</c:v>
                </c:pt>
                <c:pt idx="124">
                  <c:v>-5.4015540499999997</c:v>
                </c:pt>
                <c:pt idx="125">
                  <c:v>-5.8168127700000003</c:v>
                </c:pt>
                <c:pt idx="126">
                  <c:v>-6.2593700999999999</c:v>
                </c:pt>
                <c:pt idx="127">
                  <c:v>-6.5881743000000004</c:v>
                </c:pt>
                <c:pt idx="128">
                  <c:v>-6.7275289000000003</c:v>
                </c:pt>
                <c:pt idx="129">
                  <c:v>-6.7424261999999997</c:v>
                </c:pt>
                <c:pt idx="130">
                  <c:v>-6.9265279</c:v>
                </c:pt>
                <c:pt idx="131">
                  <c:v>-7.1735522999999999</c:v>
                </c:pt>
                <c:pt idx="132">
                  <c:v>-7.5517614000000002</c:v>
                </c:pt>
                <c:pt idx="133">
                  <c:v>-7.6838303999999997</c:v>
                </c:pt>
                <c:pt idx="134">
                  <c:v>-7.4168181000000004</c:v>
                </c:pt>
                <c:pt idx="135">
                  <c:v>-7.6620441000000001</c:v>
                </c:pt>
                <c:pt idx="136">
                  <c:v>-7.6280524999999999</c:v>
                </c:pt>
                <c:pt idx="137">
                  <c:v>-8.1402534000000006</c:v>
                </c:pt>
                <c:pt idx="138">
                  <c:v>-7.9185026999999995</c:v>
                </c:pt>
                <c:pt idx="139">
                  <c:v>-8.3545818999999995</c:v>
                </c:pt>
                <c:pt idx="140">
                  <c:v>-8.5013594999999995</c:v>
                </c:pt>
                <c:pt idx="141">
                  <c:v>-8.8004119999999997</c:v>
                </c:pt>
                <c:pt idx="142">
                  <c:v>-8.1756990999999992</c:v>
                </c:pt>
                <c:pt idx="143">
                  <c:v>-8.6170319000000006</c:v>
                </c:pt>
                <c:pt idx="144">
                  <c:v>-8.0432003000000005</c:v>
                </c:pt>
                <c:pt idx="145">
                  <c:v>-7.5679578999999997</c:v>
                </c:pt>
                <c:pt idx="146">
                  <c:v>-7.2219970999999994</c:v>
                </c:pt>
                <c:pt idx="147">
                  <c:v>-6.7250401000000002</c:v>
                </c:pt>
                <c:pt idx="148">
                  <c:v>-6.2130108000000002</c:v>
                </c:pt>
                <c:pt idx="149">
                  <c:v>-5.2873251300000002</c:v>
                </c:pt>
                <c:pt idx="150">
                  <c:v>-4.9181756810000001</c:v>
                </c:pt>
                <c:pt idx="151">
                  <c:v>-3.7361354000000002</c:v>
                </c:pt>
                <c:pt idx="152">
                  <c:v>-3.4121423000000002</c:v>
                </c:pt>
                <c:pt idx="153">
                  <c:v>-3.4512634000000002</c:v>
                </c:pt>
                <c:pt idx="154">
                  <c:v>-3.2267413</c:v>
                </c:pt>
                <c:pt idx="155">
                  <c:v>-2.6755886000000002</c:v>
                </c:pt>
                <c:pt idx="156">
                  <c:v>-2.3772229999999999</c:v>
                </c:pt>
                <c:pt idx="157">
                  <c:v>-2.3977705999999999</c:v>
                </c:pt>
                <c:pt idx="158">
                  <c:v>-1.1161474</c:v>
                </c:pt>
                <c:pt idx="159">
                  <c:v>-1.2915443</c:v>
                </c:pt>
                <c:pt idx="160">
                  <c:v>-2.1007224999999998</c:v>
                </c:pt>
                <c:pt idx="161">
                  <c:v>-1.0559246999999998</c:v>
                </c:pt>
                <c:pt idx="162">
                  <c:v>-0.97417730000000002</c:v>
                </c:pt>
                <c:pt idx="163">
                  <c:v>-1.4264567000000001</c:v>
                </c:pt>
                <c:pt idx="164">
                  <c:v>-2.3034721999999999</c:v>
                </c:pt>
                <c:pt idx="165">
                  <c:v>-2.5627802000000002</c:v>
                </c:pt>
                <c:pt idx="166">
                  <c:v>-3.4847988000000001</c:v>
                </c:pt>
                <c:pt idx="167">
                  <c:v>-2.8073505999999999</c:v>
                </c:pt>
                <c:pt idx="168">
                  <c:v>-3.3351812000000001</c:v>
                </c:pt>
                <c:pt idx="169">
                  <c:v>-3.7780668999999998</c:v>
                </c:pt>
                <c:pt idx="170">
                  <c:v>-4.0364222300000003</c:v>
                </c:pt>
                <c:pt idx="171">
                  <c:v>-4.0785131699999999</c:v>
                </c:pt>
                <c:pt idx="172">
                  <c:v>-4.2705973200000003</c:v>
                </c:pt>
                <c:pt idx="173">
                  <c:v>-4.8098338700000003</c:v>
                </c:pt>
                <c:pt idx="174">
                  <c:v>-4.9159384519999998</c:v>
                </c:pt>
                <c:pt idx="175">
                  <c:v>-5.5286635200000003</c:v>
                </c:pt>
                <c:pt idx="176">
                  <c:v>-5.2849203400000002</c:v>
                </c:pt>
                <c:pt idx="177">
                  <c:v>-5.7544856600000003</c:v>
                </c:pt>
                <c:pt idx="178">
                  <c:v>-6.1912595000000001</c:v>
                </c:pt>
                <c:pt idx="179">
                  <c:v>-6.4197404999999996</c:v>
                </c:pt>
                <c:pt idx="180">
                  <c:v>-7.3493284000000001</c:v>
                </c:pt>
                <c:pt idx="181">
                  <c:v>-6.5434891000000004</c:v>
                </c:pt>
                <c:pt idx="182">
                  <c:v>-6.2810110999999997</c:v>
                </c:pt>
                <c:pt idx="183">
                  <c:v>-6.9484048999999999</c:v>
                </c:pt>
                <c:pt idx="184">
                  <c:v>-7.6370857999999995</c:v>
                </c:pt>
                <c:pt idx="185">
                  <c:v>-7.6251329000000005</c:v>
                </c:pt>
                <c:pt idx="186">
                  <c:v>-7.8661045000000005</c:v>
                </c:pt>
                <c:pt idx="187">
                  <c:v>-7.4785382</c:v>
                </c:pt>
                <c:pt idx="188">
                  <c:v>-7.1825615999999997</c:v>
                </c:pt>
                <c:pt idx="189">
                  <c:v>-6.3977770999999999</c:v>
                </c:pt>
                <c:pt idx="190">
                  <c:v>-6.8917514000000004</c:v>
                </c:pt>
                <c:pt idx="191">
                  <c:v>-6.1960685</c:v>
                </c:pt>
                <c:pt idx="192">
                  <c:v>-6.2709313</c:v>
                </c:pt>
                <c:pt idx="193">
                  <c:v>-5.8679138799999997</c:v>
                </c:pt>
                <c:pt idx="194">
                  <c:v>-4.7407372900000002</c:v>
                </c:pt>
                <c:pt idx="195">
                  <c:v>-5.9901329800000003</c:v>
                </c:pt>
                <c:pt idx="196">
                  <c:v>-4.8191125899999996</c:v>
                </c:pt>
                <c:pt idx="197">
                  <c:v>-4.0151314300000003</c:v>
                </c:pt>
                <c:pt idx="198">
                  <c:v>-4.7696647600000004</c:v>
                </c:pt>
                <c:pt idx="199">
                  <c:v>-4.5757889499999997</c:v>
                </c:pt>
                <c:pt idx="200">
                  <c:v>-3.6867527999999998</c:v>
                </c:pt>
                <c:pt idx="201">
                  <c:v>-3.46692</c:v>
                </c:pt>
                <c:pt idx="202">
                  <c:v>-2.8900139</c:v>
                </c:pt>
                <c:pt idx="203">
                  <c:v>-3.8932072</c:v>
                </c:pt>
                <c:pt idx="204">
                  <c:v>-4.1390616700000002</c:v>
                </c:pt>
                <c:pt idx="205">
                  <c:v>-4.0982796600000002</c:v>
                </c:pt>
                <c:pt idx="206">
                  <c:v>-4.2348012300000004</c:v>
                </c:pt>
                <c:pt idx="207">
                  <c:v>-4.0788401499999996</c:v>
                </c:pt>
                <c:pt idx="208">
                  <c:v>-3.6836662000000002</c:v>
                </c:pt>
                <c:pt idx="209">
                  <c:v>-3.4876933000000001</c:v>
                </c:pt>
                <c:pt idx="210">
                  <c:v>-5.2820237700000003</c:v>
                </c:pt>
                <c:pt idx="211">
                  <c:v>-6.6243752000000002</c:v>
                </c:pt>
                <c:pt idx="212">
                  <c:v>-6.1202288999999999</c:v>
                </c:pt>
                <c:pt idx="213">
                  <c:v>-6.0933960999999996</c:v>
                </c:pt>
                <c:pt idx="214">
                  <c:v>-5.9365862299999996</c:v>
                </c:pt>
                <c:pt idx="215">
                  <c:v>-5.9261370299999996</c:v>
                </c:pt>
                <c:pt idx="216">
                  <c:v>-4.5399811999999997</c:v>
                </c:pt>
                <c:pt idx="217">
                  <c:v>-5.7376642799999997</c:v>
                </c:pt>
                <c:pt idx="218">
                  <c:v>-5.4823650099999996</c:v>
                </c:pt>
                <c:pt idx="219">
                  <c:v>-6.3879225999999996</c:v>
                </c:pt>
                <c:pt idx="220">
                  <c:v>-4.9575558209999997</c:v>
                </c:pt>
                <c:pt idx="221">
                  <c:v>-4.0185203700000001</c:v>
                </c:pt>
                <c:pt idx="222">
                  <c:v>-4.5066994500000002</c:v>
                </c:pt>
                <c:pt idx="223">
                  <c:v>-5.2121791399999999</c:v>
                </c:pt>
                <c:pt idx="224">
                  <c:v>-4.5962749900000004</c:v>
                </c:pt>
                <c:pt idx="225">
                  <c:v>-4.4220551800000001</c:v>
                </c:pt>
                <c:pt idx="226">
                  <c:v>-2.1253305999999998</c:v>
                </c:pt>
                <c:pt idx="227">
                  <c:v>-2.7995564000000002</c:v>
                </c:pt>
                <c:pt idx="228">
                  <c:v>-3.6571069999999999</c:v>
                </c:pt>
                <c:pt idx="229">
                  <c:v>-1.3213949</c:v>
                </c:pt>
                <c:pt idx="230">
                  <c:v>-1.7329911</c:v>
                </c:pt>
                <c:pt idx="231">
                  <c:v>-5</c:v>
                </c:pt>
                <c:pt idx="232">
                  <c:v>-5</c:v>
                </c:pt>
                <c:pt idx="233">
                  <c:v>-5</c:v>
                </c:pt>
                <c:pt idx="234">
                  <c:v>-5</c:v>
                </c:pt>
                <c:pt idx="235">
                  <c:v>-5</c:v>
                </c:pt>
              </c:numCache>
            </c:numRef>
          </c:yVal>
          <c:smooth val="0"/>
        </c:ser>
        <c:ser>
          <c:idx val="3"/>
          <c:order val="3"/>
          <c:spPr>
            <a:ln w="19050" cap="rnd">
              <a:solidFill>
                <a:schemeClr val="dk1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'Model V-FeOOH exafs'!$A$2:$A$260</c:f>
              <c:numCache>
                <c:formatCode>0.00E+00</c:formatCode>
                <c:ptCount val="259"/>
                <c:pt idx="0" formatCode="General">
                  <c:v>0</c:v>
                </c:pt>
                <c:pt idx="1">
                  <c:v>0.05</c:v>
                </c:pt>
                <c:pt idx="2" formatCode="General">
                  <c:v>0.1</c:v>
                </c:pt>
                <c:pt idx="3" formatCode="General">
                  <c:v>0.15</c:v>
                </c:pt>
                <c:pt idx="4" formatCode="General">
                  <c:v>0.2</c:v>
                </c:pt>
                <c:pt idx="5" formatCode="General">
                  <c:v>0.25</c:v>
                </c:pt>
                <c:pt idx="6" formatCode="General">
                  <c:v>0.3</c:v>
                </c:pt>
                <c:pt idx="7" formatCode="General">
                  <c:v>0.35</c:v>
                </c:pt>
                <c:pt idx="8" formatCode="General">
                  <c:v>0.4</c:v>
                </c:pt>
                <c:pt idx="9" formatCode="General">
                  <c:v>0.45</c:v>
                </c:pt>
                <c:pt idx="10" formatCode="General">
                  <c:v>0.5</c:v>
                </c:pt>
                <c:pt idx="11" formatCode="General">
                  <c:v>0.55000000000000004</c:v>
                </c:pt>
                <c:pt idx="12" formatCode="General">
                  <c:v>0.6</c:v>
                </c:pt>
                <c:pt idx="13" formatCode="General">
                  <c:v>0.65</c:v>
                </c:pt>
                <c:pt idx="14" formatCode="General">
                  <c:v>0.7</c:v>
                </c:pt>
                <c:pt idx="15" formatCode="General">
                  <c:v>0.75</c:v>
                </c:pt>
                <c:pt idx="16" formatCode="General">
                  <c:v>0.8</c:v>
                </c:pt>
                <c:pt idx="17" formatCode="General">
                  <c:v>0.85</c:v>
                </c:pt>
                <c:pt idx="18" formatCode="General">
                  <c:v>0.9</c:v>
                </c:pt>
                <c:pt idx="19" formatCode="General">
                  <c:v>0.95</c:v>
                </c:pt>
                <c:pt idx="20" formatCode="General">
                  <c:v>1</c:v>
                </c:pt>
                <c:pt idx="21" formatCode="General">
                  <c:v>1.05</c:v>
                </c:pt>
                <c:pt idx="22" formatCode="General">
                  <c:v>1.1000000000000001</c:v>
                </c:pt>
                <c:pt idx="23" formatCode="General">
                  <c:v>1.1499999999999999</c:v>
                </c:pt>
                <c:pt idx="24" formatCode="General">
                  <c:v>1.2</c:v>
                </c:pt>
                <c:pt idx="25" formatCode="General">
                  <c:v>1.25</c:v>
                </c:pt>
                <c:pt idx="26" formatCode="General">
                  <c:v>1.3</c:v>
                </c:pt>
                <c:pt idx="27" formatCode="General">
                  <c:v>1.35</c:v>
                </c:pt>
                <c:pt idx="28" formatCode="General">
                  <c:v>1.4</c:v>
                </c:pt>
                <c:pt idx="29" formatCode="General">
                  <c:v>1.45</c:v>
                </c:pt>
                <c:pt idx="30" formatCode="General">
                  <c:v>1.5</c:v>
                </c:pt>
                <c:pt idx="31" formatCode="General">
                  <c:v>1.55</c:v>
                </c:pt>
                <c:pt idx="32" formatCode="General">
                  <c:v>1.6</c:v>
                </c:pt>
                <c:pt idx="33" formatCode="General">
                  <c:v>1.65</c:v>
                </c:pt>
                <c:pt idx="34" formatCode="General">
                  <c:v>1.7</c:v>
                </c:pt>
                <c:pt idx="35" formatCode="General">
                  <c:v>1.75</c:v>
                </c:pt>
                <c:pt idx="36" formatCode="General">
                  <c:v>1.8</c:v>
                </c:pt>
                <c:pt idx="37" formatCode="General">
                  <c:v>1.85</c:v>
                </c:pt>
                <c:pt idx="38" formatCode="General">
                  <c:v>1.9</c:v>
                </c:pt>
                <c:pt idx="39" formatCode="General">
                  <c:v>1.95</c:v>
                </c:pt>
                <c:pt idx="40" formatCode="General">
                  <c:v>2</c:v>
                </c:pt>
                <c:pt idx="41" formatCode="General">
                  <c:v>2.0499999999999998</c:v>
                </c:pt>
                <c:pt idx="42" formatCode="General">
                  <c:v>2.1</c:v>
                </c:pt>
                <c:pt idx="43" formatCode="General">
                  <c:v>2.15</c:v>
                </c:pt>
                <c:pt idx="44" formatCode="General">
                  <c:v>2.2000000000000002</c:v>
                </c:pt>
                <c:pt idx="45" formatCode="General">
                  <c:v>2.25</c:v>
                </c:pt>
                <c:pt idx="46" formatCode="General">
                  <c:v>2.2999999999999998</c:v>
                </c:pt>
                <c:pt idx="47" formatCode="General">
                  <c:v>2.35</c:v>
                </c:pt>
                <c:pt idx="48" formatCode="General">
                  <c:v>2.4</c:v>
                </c:pt>
                <c:pt idx="49" formatCode="General">
                  <c:v>2.4500000000000002</c:v>
                </c:pt>
                <c:pt idx="50" formatCode="General">
                  <c:v>2.5</c:v>
                </c:pt>
                <c:pt idx="51" formatCode="General">
                  <c:v>2.5499999999999998</c:v>
                </c:pt>
                <c:pt idx="52" formatCode="General">
                  <c:v>2.6</c:v>
                </c:pt>
                <c:pt idx="53" formatCode="General">
                  <c:v>2.65</c:v>
                </c:pt>
                <c:pt idx="54" formatCode="General">
                  <c:v>2.7</c:v>
                </c:pt>
                <c:pt idx="55" formatCode="General">
                  <c:v>2.75</c:v>
                </c:pt>
                <c:pt idx="56" formatCode="General">
                  <c:v>2.8</c:v>
                </c:pt>
                <c:pt idx="57" formatCode="General">
                  <c:v>2.85</c:v>
                </c:pt>
                <c:pt idx="58" formatCode="General">
                  <c:v>2.9</c:v>
                </c:pt>
                <c:pt idx="59" formatCode="General">
                  <c:v>2.95</c:v>
                </c:pt>
                <c:pt idx="60" formatCode="General">
                  <c:v>3</c:v>
                </c:pt>
                <c:pt idx="61" formatCode="General">
                  <c:v>3.05</c:v>
                </c:pt>
                <c:pt idx="62" formatCode="General">
                  <c:v>3.1</c:v>
                </c:pt>
                <c:pt idx="63" formatCode="General">
                  <c:v>3.15</c:v>
                </c:pt>
                <c:pt idx="64" formatCode="General">
                  <c:v>3.2</c:v>
                </c:pt>
                <c:pt idx="65" formatCode="General">
                  <c:v>3.25</c:v>
                </c:pt>
                <c:pt idx="66" formatCode="General">
                  <c:v>3.3</c:v>
                </c:pt>
                <c:pt idx="67" formatCode="General">
                  <c:v>3.35</c:v>
                </c:pt>
                <c:pt idx="68" formatCode="General">
                  <c:v>3.4</c:v>
                </c:pt>
                <c:pt idx="69" formatCode="General">
                  <c:v>3.45</c:v>
                </c:pt>
                <c:pt idx="70" formatCode="General">
                  <c:v>3.5</c:v>
                </c:pt>
                <c:pt idx="71" formatCode="General">
                  <c:v>3.55</c:v>
                </c:pt>
                <c:pt idx="72" formatCode="General">
                  <c:v>3.6</c:v>
                </c:pt>
                <c:pt idx="73" formatCode="General">
                  <c:v>3.65</c:v>
                </c:pt>
                <c:pt idx="74" formatCode="General">
                  <c:v>3.7</c:v>
                </c:pt>
                <c:pt idx="75" formatCode="General">
                  <c:v>3.75</c:v>
                </c:pt>
                <c:pt idx="76" formatCode="General">
                  <c:v>3.8</c:v>
                </c:pt>
                <c:pt idx="77" formatCode="General">
                  <c:v>3.85</c:v>
                </c:pt>
                <c:pt idx="78" formatCode="General">
                  <c:v>3.9</c:v>
                </c:pt>
                <c:pt idx="79" formatCode="General">
                  <c:v>3.95</c:v>
                </c:pt>
                <c:pt idx="80" formatCode="General">
                  <c:v>4</c:v>
                </c:pt>
                <c:pt idx="81" formatCode="General">
                  <c:v>4.05</c:v>
                </c:pt>
                <c:pt idx="82" formatCode="General">
                  <c:v>4.0999999999999996</c:v>
                </c:pt>
                <c:pt idx="83" formatCode="General">
                  <c:v>4.1500000000000004</c:v>
                </c:pt>
                <c:pt idx="84" formatCode="General">
                  <c:v>4.2</c:v>
                </c:pt>
                <c:pt idx="85" formatCode="General">
                  <c:v>4.25</c:v>
                </c:pt>
                <c:pt idx="86" formatCode="General">
                  <c:v>4.3</c:v>
                </c:pt>
                <c:pt idx="87" formatCode="General">
                  <c:v>4.3499999999999996</c:v>
                </c:pt>
                <c:pt idx="88" formatCode="General">
                  <c:v>4.4000000000000004</c:v>
                </c:pt>
                <c:pt idx="89" formatCode="General">
                  <c:v>4.45</c:v>
                </c:pt>
                <c:pt idx="90" formatCode="General">
                  <c:v>4.5</c:v>
                </c:pt>
                <c:pt idx="91" formatCode="General">
                  <c:v>4.55</c:v>
                </c:pt>
                <c:pt idx="92" formatCode="General">
                  <c:v>4.5999999999999996</c:v>
                </c:pt>
                <c:pt idx="93" formatCode="General">
                  <c:v>4.6500000000000004</c:v>
                </c:pt>
                <c:pt idx="94" formatCode="General">
                  <c:v>4.7</c:v>
                </c:pt>
                <c:pt idx="95" formatCode="General">
                  <c:v>4.75</c:v>
                </c:pt>
                <c:pt idx="96" formatCode="General">
                  <c:v>4.8</c:v>
                </c:pt>
                <c:pt idx="97" formatCode="General">
                  <c:v>4.8499999999999996</c:v>
                </c:pt>
                <c:pt idx="98" formatCode="General">
                  <c:v>4.9000000000000004</c:v>
                </c:pt>
                <c:pt idx="99" formatCode="General">
                  <c:v>4.95</c:v>
                </c:pt>
                <c:pt idx="100" formatCode="General">
                  <c:v>5</c:v>
                </c:pt>
                <c:pt idx="101" formatCode="General">
                  <c:v>5.05</c:v>
                </c:pt>
                <c:pt idx="102" formatCode="General">
                  <c:v>5.0999999999999996</c:v>
                </c:pt>
                <c:pt idx="103" formatCode="General">
                  <c:v>5.15</c:v>
                </c:pt>
                <c:pt idx="104" formatCode="General">
                  <c:v>5.2</c:v>
                </c:pt>
                <c:pt idx="105" formatCode="General">
                  <c:v>5.25</c:v>
                </c:pt>
                <c:pt idx="106" formatCode="General">
                  <c:v>5.3</c:v>
                </c:pt>
                <c:pt idx="107" formatCode="General">
                  <c:v>5.35</c:v>
                </c:pt>
                <c:pt idx="108" formatCode="General">
                  <c:v>5.4</c:v>
                </c:pt>
                <c:pt idx="109" formatCode="General">
                  <c:v>5.45</c:v>
                </c:pt>
                <c:pt idx="110" formatCode="General">
                  <c:v>5.5</c:v>
                </c:pt>
                <c:pt idx="111" formatCode="General">
                  <c:v>5.55</c:v>
                </c:pt>
                <c:pt idx="112" formatCode="General">
                  <c:v>5.6</c:v>
                </c:pt>
                <c:pt idx="113" formatCode="General">
                  <c:v>5.65</c:v>
                </c:pt>
                <c:pt idx="114" formatCode="General">
                  <c:v>5.7</c:v>
                </c:pt>
                <c:pt idx="115" formatCode="General">
                  <c:v>5.75</c:v>
                </c:pt>
                <c:pt idx="116" formatCode="General">
                  <c:v>5.8</c:v>
                </c:pt>
                <c:pt idx="117" formatCode="General">
                  <c:v>5.85</c:v>
                </c:pt>
                <c:pt idx="118" formatCode="General">
                  <c:v>5.9</c:v>
                </c:pt>
                <c:pt idx="119" formatCode="General">
                  <c:v>5.95</c:v>
                </c:pt>
                <c:pt idx="120" formatCode="General">
                  <c:v>6</c:v>
                </c:pt>
                <c:pt idx="121" formatCode="General">
                  <c:v>6.05</c:v>
                </c:pt>
                <c:pt idx="122" formatCode="General">
                  <c:v>6.1</c:v>
                </c:pt>
                <c:pt idx="123" formatCode="General">
                  <c:v>6.15</c:v>
                </c:pt>
                <c:pt idx="124" formatCode="General">
                  <c:v>6.2</c:v>
                </c:pt>
                <c:pt idx="125" formatCode="General">
                  <c:v>6.25</c:v>
                </c:pt>
                <c:pt idx="126" formatCode="General">
                  <c:v>6.3</c:v>
                </c:pt>
                <c:pt idx="127" formatCode="General">
                  <c:v>6.35</c:v>
                </c:pt>
                <c:pt idx="128" formatCode="General">
                  <c:v>6.4</c:v>
                </c:pt>
                <c:pt idx="129" formatCode="General">
                  <c:v>6.45</c:v>
                </c:pt>
                <c:pt idx="130" formatCode="General">
                  <c:v>6.5</c:v>
                </c:pt>
                <c:pt idx="131" formatCode="General">
                  <c:v>6.55</c:v>
                </c:pt>
                <c:pt idx="132" formatCode="General">
                  <c:v>6.6</c:v>
                </c:pt>
                <c:pt idx="133" formatCode="General">
                  <c:v>6.65</c:v>
                </c:pt>
                <c:pt idx="134" formatCode="General">
                  <c:v>6.7</c:v>
                </c:pt>
                <c:pt idx="135" formatCode="General">
                  <c:v>6.75</c:v>
                </c:pt>
                <c:pt idx="136" formatCode="General">
                  <c:v>6.8</c:v>
                </c:pt>
                <c:pt idx="137" formatCode="General">
                  <c:v>6.85</c:v>
                </c:pt>
                <c:pt idx="138" formatCode="General">
                  <c:v>6.9</c:v>
                </c:pt>
                <c:pt idx="139" formatCode="General">
                  <c:v>6.95</c:v>
                </c:pt>
                <c:pt idx="140" formatCode="General">
                  <c:v>7</c:v>
                </c:pt>
                <c:pt idx="141" formatCode="General">
                  <c:v>7.05</c:v>
                </c:pt>
                <c:pt idx="142" formatCode="General">
                  <c:v>7.1</c:v>
                </c:pt>
                <c:pt idx="143" formatCode="General">
                  <c:v>7.15</c:v>
                </c:pt>
                <c:pt idx="144" formatCode="General">
                  <c:v>7.2</c:v>
                </c:pt>
                <c:pt idx="145" formatCode="General">
                  <c:v>7.25</c:v>
                </c:pt>
                <c:pt idx="146" formatCode="General">
                  <c:v>7.3</c:v>
                </c:pt>
                <c:pt idx="147" formatCode="General">
                  <c:v>7.35</c:v>
                </c:pt>
                <c:pt idx="148" formatCode="General">
                  <c:v>7.4</c:v>
                </c:pt>
                <c:pt idx="149" formatCode="General">
                  <c:v>7.45</c:v>
                </c:pt>
                <c:pt idx="150" formatCode="General">
                  <c:v>7.5</c:v>
                </c:pt>
                <c:pt idx="151" formatCode="General">
                  <c:v>7.55</c:v>
                </c:pt>
                <c:pt idx="152" formatCode="General">
                  <c:v>7.6</c:v>
                </c:pt>
                <c:pt idx="153" formatCode="General">
                  <c:v>7.65</c:v>
                </c:pt>
                <c:pt idx="154" formatCode="General">
                  <c:v>7.7</c:v>
                </c:pt>
                <c:pt idx="155" formatCode="General">
                  <c:v>7.75</c:v>
                </c:pt>
                <c:pt idx="156" formatCode="General">
                  <c:v>7.8</c:v>
                </c:pt>
                <c:pt idx="157" formatCode="General">
                  <c:v>7.85</c:v>
                </c:pt>
                <c:pt idx="158" formatCode="General">
                  <c:v>7.9</c:v>
                </c:pt>
                <c:pt idx="159" formatCode="General">
                  <c:v>7.95</c:v>
                </c:pt>
                <c:pt idx="160" formatCode="General">
                  <c:v>8</c:v>
                </c:pt>
                <c:pt idx="161" formatCode="General">
                  <c:v>8.0500000000000007</c:v>
                </c:pt>
                <c:pt idx="162" formatCode="General">
                  <c:v>8.1</c:v>
                </c:pt>
                <c:pt idx="163" formatCode="General">
                  <c:v>8.15</c:v>
                </c:pt>
                <c:pt idx="164" formatCode="General">
                  <c:v>8.1999999999999993</c:v>
                </c:pt>
                <c:pt idx="165" formatCode="General">
                  <c:v>8.25</c:v>
                </c:pt>
                <c:pt idx="166" formatCode="General">
                  <c:v>8.3000000000000007</c:v>
                </c:pt>
                <c:pt idx="167" formatCode="General">
                  <c:v>8.35</c:v>
                </c:pt>
                <c:pt idx="168" formatCode="General">
                  <c:v>8.4</c:v>
                </c:pt>
                <c:pt idx="169" formatCode="General">
                  <c:v>8.4499999999999993</c:v>
                </c:pt>
                <c:pt idx="170" formatCode="General">
                  <c:v>8.5</c:v>
                </c:pt>
                <c:pt idx="171" formatCode="General">
                  <c:v>8.5500000000000007</c:v>
                </c:pt>
                <c:pt idx="172" formatCode="General">
                  <c:v>8.6</c:v>
                </c:pt>
                <c:pt idx="173" formatCode="General">
                  <c:v>8.65</c:v>
                </c:pt>
                <c:pt idx="174" formatCode="General">
                  <c:v>8.6999999999999993</c:v>
                </c:pt>
                <c:pt idx="175" formatCode="General">
                  <c:v>8.75</c:v>
                </c:pt>
                <c:pt idx="176" formatCode="General">
                  <c:v>8.8000000000000007</c:v>
                </c:pt>
                <c:pt idx="177" formatCode="General">
                  <c:v>8.85</c:v>
                </c:pt>
                <c:pt idx="178" formatCode="General">
                  <c:v>8.9</c:v>
                </c:pt>
                <c:pt idx="179" formatCode="General">
                  <c:v>8.9499999999999993</c:v>
                </c:pt>
                <c:pt idx="180" formatCode="General">
                  <c:v>9</c:v>
                </c:pt>
                <c:pt idx="181" formatCode="General">
                  <c:v>9.0500000000000007</c:v>
                </c:pt>
                <c:pt idx="182" formatCode="General">
                  <c:v>9.1</c:v>
                </c:pt>
                <c:pt idx="183" formatCode="General">
                  <c:v>9.15</c:v>
                </c:pt>
                <c:pt idx="184" formatCode="General">
                  <c:v>9.1999999999999993</c:v>
                </c:pt>
                <c:pt idx="185" formatCode="General">
                  <c:v>9.25</c:v>
                </c:pt>
                <c:pt idx="186" formatCode="General">
                  <c:v>9.3000000000000007</c:v>
                </c:pt>
                <c:pt idx="187" formatCode="General">
                  <c:v>9.35</c:v>
                </c:pt>
                <c:pt idx="188" formatCode="General">
                  <c:v>9.4</c:v>
                </c:pt>
                <c:pt idx="189" formatCode="General">
                  <c:v>9.4499999999999993</c:v>
                </c:pt>
                <c:pt idx="190" formatCode="General">
                  <c:v>9.5</c:v>
                </c:pt>
                <c:pt idx="191" formatCode="General">
                  <c:v>9.5500000000000007</c:v>
                </c:pt>
                <c:pt idx="192" formatCode="General">
                  <c:v>9.6</c:v>
                </c:pt>
                <c:pt idx="193" formatCode="General">
                  <c:v>9.65</c:v>
                </c:pt>
                <c:pt idx="194" formatCode="General">
                  <c:v>9.6999999999999993</c:v>
                </c:pt>
                <c:pt idx="195" formatCode="General">
                  <c:v>9.75</c:v>
                </c:pt>
                <c:pt idx="196" formatCode="General">
                  <c:v>9.8000000000000007</c:v>
                </c:pt>
                <c:pt idx="197" formatCode="General">
                  <c:v>9.85</c:v>
                </c:pt>
                <c:pt idx="198" formatCode="General">
                  <c:v>9.9</c:v>
                </c:pt>
                <c:pt idx="199" formatCode="General">
                  <c:v>9.9499999999999993</c:v>
                </c:pt>
                <c:pt idx="200" formatCode="General">
                  <c:v>10</c:v>
                </c:pt>
                <c:pt idx="201" formatCode="General">
                  <c:v>10.050000000000001</c:v>
                </c:pt>
                <c:pt idx="202" formatCode="General">
                  <c:v>10.1</c:v>
                </c:pt>
                <c:pt idx="203" formatCode="General">
                  <c:v>10.15</c:v>
                </c:pt>
                <c:pt idx="204" formatCode="General">
                  <c:v>10.199999999999999</c:v>
                </c:pt>
                <c:pt idx="205" formatCode="General">
                  <c:v>10.25</c:v>
                </c:pt>
                <c:pt idx="206" formatCode="General">
                  <c:v>10.3</c:v>
                </c:pt>
                <c:pt idx="207" formatCode="General">
                  <c:v>10.35</c:v>
                </c:pt>
                <c:pt idx="208" formatCode="General">
                  <c:v>10.4</c:v>
                </c:pt>
                <c:pt idx="209" formatCode="General">
                  <c:v>10.45</c:v>
                </c:pt>
                <c:pt idx="210" formatCode="General">
                  <c:v>10.5</c:v>
                </c:pt>
                <c:pt idx="211" formatCode="General">
                  <c:v>10.55</c:v>
                </c:pt>
                <c:pt idx="212" formatCode="General">
                  <c:v>10.6</c:v>
                </c:pt>
                <c:pt idx="213" formatCode="General">
                  <c:v>10.65</c:v>
                </c:pt>
                <c:pt idx="214" formatCode="General">
                  <c:v>10.7</c:v>
                </c:pt>
                <c:pt idx="215" formatCode="General">
                  <c:v>10.75</c:v>
                </c:pt>
                <c:pt idx="216" formatCode="General">
                  <c:v>10.8</c:v>
                </c:pt>
                <c:pt idx="217" formatCode="General">
                  <c:v>10.85</c:v>
                </c:pt>
                <c:pt idx="218" formatCode="General">
                  <c:v>10.9</c:v>
                </c:pt>
                <c:pt idx="219" formatCode="General">
                  <c:v>10.95</c:v>
                </c:pt>
                <c:pt idx="220" formatCode="General">
                  <c:v>11</c:v>
                </c:pt>
                <c:pt idx="221" formatCode="General">
                  <c:v>11.05</c:v>
                </c:pt>
                <c:pt idx="222" formatCode="General">
                  <c:v>11.1</c:v>
                </c:pt>
                <c:pt idx="223" formatCode="General">
                  <c:v>11.15</c:v>
                </c:pt>
                <c:pt idx="224" formatCode="General">
                  <c:v>11.2</c:v>
                </c:pt>
                <c:pt idx="225" formatCode="General">
                  <c:v>11.25</c:v>
                </c:pt>
                <c:pt idx="226" formatCode="General">
                  <c:v>11.3</c:v>
                </c:pt>
                <c:pt idx="227" formatCode="General">
                  <c:v>11.35</c:v>
                </c:pt>
                <c:pt idx="228" formatCode="General">
                  <c:v>11.4</c:v>
                </c:pt>
                <c:pt idx="229" formatCode="General">
                  <c:v>11.45</c:v>
                </c:pt>
                <c:pt idx="230" formatCode="General">
                  <c:v>11.5</c:v>
                </c:pt>
                <c:pt idx="231" formatCode="General">
                  <c:v>11.55</c:v>
                </c:pt>
                <c:pt idx="232" formatCode="General">
                  <c:v>11.6</c:v>
                </c:pt>
              </c:numCache>
            </c:numRef>
          </c:xVal>
          <c:yVal>
            <c:numRef>
              <c:f>'Model V-FeOOH exafs'!$L$2:$L$237</c:f>
              <c:numCache>
                <c:formatCode>General</c:formatCode>
                <c:ptCount val="236"/>
                <c:pt idx="0">
                  <c:v>-5</c:v>
                </c:pt>
                <c:pt idx="1">
                  <c:v>-5.0000187986049998</c:v>
                </c:pt>
                <c:pt idx="2">
                  <c:v>-5.00014994006</c:v>
                </c:pt>
                <c:pt idx="3">
                  <c:v>-5.00050352395</c:v>
                </c:pt>
                <c:pt idx="4">
                  <c:v>-5.0011851668</c:v>
                </c:pt>
                <c:pt idx="5">
                  <c:v>-5.0022937702999997</c:v>
                </c:pt>
                <c:pt idx="6">
                  <c:v>-5.0039193059000002</c:v>
                </c:pt>
                <c:pt idx="7">
                  <c:v>-5.0061406262999997</c:v>
                </c:pt>
                <c:pt idx="8">
                  <c:v>-5.009023322</c:v>
                </c:pt>
                <c:pt idx="9">
                  <c:v>-5.0126176429999996</c:v>
                </c:pt>
                <c:pt idx="10">
                  <c:v>-5.0169565140000003</c:v>
                </c:pt>
                <c:pt idx="11">
                  <c:v>-5.02205368</c:v>
                </c:pt>
                <c:pt idx="12">
                  <c:v>-5.0279020120000002</c:v>
                </c:pt>
                <c:pt idx="13">
                  <c:v>-5.0344720220000001</c:v>
                </c:pt>
                <c:pt idx="14">
                  <c:v>-5.0417106250000003</c:v>
                </c:pt>
                <c:pt idx="15">
                  <c:v>-5.049540199</c:v>
                </c:pt>
                <c:pt idx="16">
                  <c:v>-5.0578579750000001</c:v>
                </c:pt>
                <c:pt idx="17">
                  <c:v>-5.0661781850000001</c:v>
                </c:pt>
                <c:pt idx="18">
                  <c:v>-5.0745431459999999</c:v>
                </c:pt>
                <c:pt idx="19">
                  <c:v>-5.0827497580000003</c:v>
                </c:pt>
                <c:pt idx="20">
                  <c:v>-5.0905644490000004</c:v>
                </c:pt>
                <c:pt idx="21">
                  <c:v>-5.0977312540000002</c:v>
                </c:pt>
                <c:pt idx="22">
                  <c:v>-5.1039746199999998</c:v>
                </c:pt>
                <c:pt idx="23">
                  <c:v>-5.10900263</c:v>
                </c:pt>
                <c:pt idx="24">
                  <c:v>-5.1121017799999997</c:v>
                </c:pt>
                <c:pt idx="25">
                  <c:v>-5.1122938600000003</c:v>
                </c:pt>
                <c:pt idx="26">
                  <c:v>-5.1099934600000001</c:v>
                </c:pt>
                <c:pt idx="27">
                  <c:v>-5.1048659699999996</c:v>
                </c:pt>
                <c:pt idx="28">
                  <c:v>-5.0965867850000004</c:v>
                </c:pt>
                <c:pt idx="29">
                  <c:v>-5.0848453100000004</c:v>
                </c:pt>
                <c:pt idx="30">
                  <c:v>-5.0692080190000004</c:v>
                </c:pt>
                <c:pt idx="31">
                  <c:v>-5.0470186730000002</c:v>
                </c:pt>
                <c:pt idx="32">
                  <c:v>-5.0202373180000004</c:v>
                </c:pt>
                <c:pt idx="33">
                  <c:v>-4.9886732540000001</c:v>
                </c:pt>
                <c:pt idx="34">
                  <c:v>-4.9521629100000002</c:v>
                </c:pt>
                <c:pt idx="35">
                  <c:v>-4.9105659990000001</c:v>
                </c:pt>
                <c:pt idx="36">
                  <c:v>-4.8623141199999997</c:v>
                </c:pt>
                <c:pt idx="37">
                  <c:v>-4.8068521100000003</c:v>
                </c:pt>
                <c:pt idx="38">
                  <c:v>-4.7459881299999997</c:v>
                </c:pt>
                <c:pt idx="39">
                  <c:v>-4.6797125399999997</c:v>
                </c:pt>
                <c:pt idx="40">
                  <c:v>-4.60801865</c:v>
                </c:pt>
                <c:pt idx="41">
                  <c:v>-4.5300410199999996</c:v>
                </c:pt>
                <c:pt idx="42">
                  <c:v>-4.4437011699999998</c:v>
                </c:pt>
                <c:pt idx="43">
                  <c:v>-4.3531968399999998</c:v>
                </c:pt>
                <c:pt idx="44">
                  <c:v>-4.2592879400000001</c:v>
                </c:pt>
                <c:pt idx="45">
                  <c:v>-4.1631618100000001</c:v>
                </c:pt>
                <c:pt idx="46">
                  <c:v>-4.0638698599999996</c:v>
                </c:pt>
                <c:pt idx="47">
                  <c:v>-3.9540313</c:v>
                </c:pt>
                <c:pt idx="48">
                  <c:v>-3.8455649000000003</c:v>
                </c:pt>
                <c:pt idx="49">
                  <c:v>-3.7423649999999999</c:v>
                </c:pt>
                <c:pt idx="50">
                  <c:v>-3.6496219000000001</c:v>
                </c:pt>
                <c:pt idx="51">
                  <c:v>-3.5596315999999999</c:v>
                </c:pt>
                <c:pt idx="52">
                  <c:v>-3.4602734000000002</c:v>
                </c:pt>
                <c:pt idx="53">
                  <c:v>-3.3723261</c:v>
                </c:pt>
                <c:pt idx="54">
                  <c:v>-3.2991140999999997</c:v>
                </c:pt>
                <c:pt idx="55">
                  <c:v>-3.2440704</c:v>
                </c:pt>
                <c:pt idx="56">
                  <c:v>-3.2080954999999998</c:v>
                </c:pt>
                <c:pt idx="57">
                  <c:v>-3.1930937999999998</c:v>
                </c:pt>
                <c:pt idx="58">
                  <c:v>-3.2022877000000003</c:v>
                </c:pt>
                <c:pt idx="59">
                  <c:v>-3.2380633000000003</c:v>
                </c:pt>
                <c:pt idx="60">
                  <c:v>-3.3030672000000001</c:v>
                </c:pt>
                <c:pt idx="61">
                  <c:v>-3.4027151</c:v>
                </c:pt>
                <c:pt idx="62">
                  <c:v>-3.5335536000000003</c:v>
                </c:pt>
                <c:pt idx="63">
                  <c:v>-3.6957542000000001</c:v>
                </c:pt>
                <c:pt idx="64">
                  <c:v>-3.8886873</c:v>
                </c:pt>
                <c:pt idx="65">
                  <c:v>-4.1171178399999997</c:v>
                </c:pt>
                <c:pt idx="66">
                  <c:v>-4.3768539999999998</c:v>
                </c:pt>
                <c:pt idx="67">
                  <c:v>-4.6606084499999998</c:v>
                </c:pt>
                <c:pt idx="68">
                  <c:v>-4.9637743759999999</c:v>
                </c:pt>
                <c:pt idx="69">
                  <c:v>-5.2803096199999997</c:v>
                </c:pt>
                <c:pt idx="70">
                  <c:v>-5.6016861599999999</c:v>
                </c:pt>
                <c:pt idx="71">
                  <c:v>-5.9237046900000001</c:v>
                </c:pt>
                <c:pt idx="72">
                  <c:v>-6.2393695000000005</c:v>
                </c:pt>
                <c:pt idx="73">
                  <c:v>-6.5416077999999995</c:v>
                </c:pt>
                <c:pt idx="74">
                  <c:v>-6.8273060000000001</c:v>
                </c:pt>
                <c:pt idx="75">
                  <c:v>-7.0859287000000002</c:v>
                </c:pt>
                <c:pt idx="76">
                  <c:v>-7.3103005000000003</c:v>
                </c:pt>
                <c:pt idx="77">
                  <c:v>-7.4954960000000002</c:v>
                </c:pt>
                <c:pt idx="78">
                  <c:v>-7.6379662000000001</c:v>
                </c:pt>
                <c:pt idx="79">
                  <c:v>-7.7364326000000005</c:v>
                </c:pt>
                <c:pt idx="80">
                  <c:v>-7.7905199999999999</c:v>
                </c:pt>
                <c:pt idx="81">
                  <c:v>-7.8011315000000003</c:v>
                </c:pt>
                <c:pt idx="82">
                  <c:v>-7.7708180999999996</c:v>
                </c:pt>
                <c:pt idx="83">
                  <c:v>-7.7048480999999995</c:v>
                </c:pt>
                <c:pt idx="84">
                  <c:v>-7.6059403000000003</c:v>
                </c:pt>
                <c:pt idx="85">
                  <c:v>-7.4791362000000001</c:v>
                </c:pt>
                <c:pt idx="86">
                  <c:v>-7.3297217000000003</c:v>
                </c:pt>
                <c:pt idx="87">
                  <c:v>-7.1673903000000001</c:v>
                </c:pt>
                <c:pt idx="88">
                  <c:v>-6.9927761000000004</c:v>
                </c:pt>
                <c:pt idx="89">
                  <c:v>-6.8084224999999998</c:v>
                </c:pt>
                <c:pt idx="90">
                  <c:v>-6.6167287999999997</c:v>
                </c:pt>
                <c:pt idx="91">
                  <c:v>-6.4234343000000003</c:v>
                </c:pt>
                <c:pt idx="92">
                  <c:v>-6.2262599999999999</c:v>
                </c:pt>
                <c:pt idx="93">
                  <c:v>-6.0201108000000003</c:v>
                </c:pt>
                <c:pt idx="94">
                  <c:v>-5.8026918900000002</c:v>
                </c:pt>
                <c:pt idx="95">
                  <c:v>-5.5726275100000002</c:v>
                </c:pt>
                <c:pt idx="96">
                  <c:v>-5.3271505000000001</c:v>
                </c:pt>
                <c:pt idx="97">
                  <c:v>-5.0605800439999999</c:v>
                </c:pt>
                <c:pt idx="98">
                  <c:v>-4.7714702600000001</c:v>
                </c:pt>
                <c:pt idx="99">
                  <c:v>-4.4595066899999996</c:v>
                </c:pt>
                <c:pt idx="100">
                  <c:v>-4.1235752100000003</c:v>
                </c:pt>
                <c:pt idx="101">
                  <c:v>-3.769536</c:v>
                </c:pt>
                <c:pt idx="102">
                  <c:v>-3.4037481999999999</c:v>
                </c:pt>
                <c:pt idx="103">
                  <c:v>-3.0346801999999999</c:v>
                </c:pt>
                <c:pt idx="104">
                  <c:v>-2.6706101000000002</c:v>
                </c:pt>
                <c:pt idx="105">
                  <c:v>-2.3238064999999999</c:v>
                </c:pt>
                <c:pt idx="106">
                  <c:v>-2.0069539999999999</c:v>
                </c:pt>
                <c:pt idx="107">
                  <c:v>-1.7326953</c:v>
                </c:pt>
                <c:pt idx="108">
                  <c:v>-1.5092403000000001</c:v>
                </c:pt>
                <c:pt idx="109">
                  <c:v>-1.3491244999999998</c:v>
                </c:pt>
                <c:pt idx="110">
                  <c:v>-1.2618925000000001</c:v>
                </c:pt>
                <c:pt idx="111">
                  <c:v>-1.2530318</c:v>
                </c:pt>
                <c:pt idx="112">
                  <c:v>-1.3219687000000002</c:v>
                </c:pt>
                <c:pt idx="113">
                  <c:v>-1.4686474</c:v>
                </c:pt>
                <c:pt idx="114">
                  <c:v>-1.6906713</c:v>
                </c:pt>
                <c:pt idx="115">
                  <c:v>-1.9800653000000001</c:v>
                </c:pt>
                <c:pt idx="116">
                  <c:v>-2.3250172</c:v>
                </c:pt>
                <c:pt idx="117">
                  <c:v>-2.7134463000000002</c:v>
                </c:pt>
                <c:pt idx="118">
                  <c:v>-3.1327134999999999</c:v>
                </c:pt>
                <c:pt idx="119">
                  <c:v>-3.5676909000000001</c:v>
                </c:pt>
                <c:pt idx="120">
                  <c:v>-4.0036842100000003</c:v>
                </c:pt>
                <c:pt idx="121">
                  <c:v>-4.4273401699999999</c:v>
                </c:pt>
                <c:pt idx="122">
                  <c:v>-4.8274357300000004</c:v>
                </c:pt>
                <c:pt idx="123">
                  <c:v>-5.1954879800000002</c:v>
                </c:pt>
                <c:pt idx="124">
                  <c:v>-5.5261376599999998</c:v>
                </c:pt>
                <c:pt idx="125">
                  <c:v>-5.8172766999999999</c:v>
                </c:pt>
                <c:pt idx="126">
                  <c:v>-6.0706503999999999</c:v>
                </c:pt>
                <c:pt idx="127">
                  <c:v>-6.3012471999999997</c:v>
                </c:pt>
                <c:pt idx="128">
                  <c:v>-6.5041751000000003</c:v>
                </c:pt>
                <c:pt idx="129">
                  <c:v>-6.6867152000000001</c:v>
                </c:pt>
                <c:pt idx="130">
                  <c:v>-6.8565005000000001</c:v>
                </c:pt>
                <c:pt idx="131">
                  <c:v>-7.0205362999999998</c:v>
                </c:pt>
                <c:pt idx="132">
                  <c:v>-7.1842885000000001</c:v>
                </c:pt>
                <c:pt idx="133">
                  <c:v>-7.3509235000000004</c:v>
                </c:pt>
                <c:pt idx="134">
                  <c:v>-7.5207701</c:v>
                </c:pt>
                <c:pt idx="135">
                  <c:v>-7.6910544999999999</c:v>
                </c:pt>
                <c:pt idx="136">
                  <c:v>-7.8559388000000006</c:v>
                </c:pt>
                <c:pt idx="137">
                  <c:v>-8.0136034000000009</c:v>
                </c:pt>
                <c:pt idx="138">
                  <c:v>-8.1468494000000007</c:v>
                </c:pt>
                <c:pt idx="139">
                  <c:v>-8.2407576000000002</c:v>
                </c:pt>
                <c:pt idx="140">
                  <c:v>-8.2825942000000001</c:v>
                </c:pt>
                <c:pt idx="141">
                  <c:v>-8.2606816999999992</c:v>
                </c:pt>
                <c:pt idx="142">
                  <c:v>-8.1655332000000005</c:v>
                </c:pt>
                <c:pt idx="143">
                  <c:v>-7.9908586000000001</c:v>
                </c:pt>
                <c:pt idx="144">
                  <c:v>-7.7343510999999996</c:v>
                </c:pt>
                <c:pt idx="145">
                  <c:v>-7.3981824999999999</c:v>
                </c:pt>
                <c:pt idx="146">
                  <c:v>-6.9891584</c:v>
                </c:pt>
                <c:pt idx="147">
                  <c:v>-6.5146177000000005</c:v>
                </c:pt>
                <c:pt idx="148">
                  <c:v>-5.9873822299999997</c:v>
                </c:pt>
                <c:pt idx="149">
                  <c:v>-5.4291131200000002</c:v>
                </c:pt>
                <c:pt idx="150">
                  <c:v>-4.8605037500000003</c:v>
                </c:pt>
                <c:pt idx="151">
                  <c:v>-4.3029098499999998</c:v>
                </c:pt>
                <c:pt idx="152">
                  <c:v>-3.7769820000000003</c:v>
                </c:pt>
                <c:pt idx="153">
                  <c:v>-3.3013547000000001</c:v>
                </c:pt>
                <c:pt idx="154">
                  <c:v>-2.8914971999999999</c:v>
                </c:pt>
                <c:pt idx="155">
                  <c:v>-2.5588158000000001</c:v>
                </c:pt>
                <c:pt idx="156">
                  <c:v>-2.3100770000000002</c:v>
                </c:pt>
                <c:pt idx="157">
                  <c:v>-2.1431092999999999</c:v>
                </c:pt>
                <c:pt idx="158">
                  <c:v>-2.0483712000000001</c:v>
                </c:pt>
                <c:pt idx="159">
                  <c:v>-2.0295174999999999</c:v>
                </c:pt>
                <c:pt idx="160">
                  <c:v>-2.0768130999999999</c:v>
                </c:pt>
                <c:pt idx="161">
                  <c:v>-2.1781931999999999</c:v>
                </c:pt>
                <c:pt idx="162">
                  <c:v>-2.3204159999999998</c:v>
                </c:pt>
                <c:pt idx="163">
                  <c:v>-2.4902437000000002</c:v>
                </c:pt>
                <c:pt idx="164">
                  <c:v>-2.6755475999999998</c:v>
                </c:pt>
                <c:pt idx="165">
                  <c:v>-2.8662434999999999</c:v>
                </c:pt>
                <c:pt idx="166">
                  <c:v>-3.0549819</c:v>
                </c:pt>
                <c:pt idx="167">
                  <c:v>-3.2369041000000003</c:v>
                </c:pt>
                <c:pt idx="168">
                  <c:v>-3.4067004999999999</c:v>
                </c:pt>
                <c:pt idx="169">
                  <c:v>-3.5748917000000002</c:v>
                </c:pt>
                <c:pt idx="170">
                  <c:v>-3.7459705000000003</c:v>
                </c:pt>
                <c:pt idx="171">
                  <c:v>-3.9259655000000002</c:v>
                </c:pt>
                <c:pt idx="172">
                  <c:v>-4.12151888</c:v>
                </c:pt>
                <c:pt idx="173">
                  <c:v>-4.3389014799999996</c:v>
                </c:pt>
                <c:pt idx="174">
                  <c:v>-4.58305849</c:v>
                </c:pt>
                <c:pt idx="175">
                  <c:v>-4.8567769299999997</c:v>
                </c:pt>
                <c:pt idx="176">
                  <c:v>-5.16005292</c:v>
                </c:pt>
                <c:pt idx="177">
                  <c:v>-5.4897183399999996</c:v>
                </c:pt>
                <c:pt idx="178">
                  <c:v>-5.8469390299999997</c:v>
                </c:pt>
                <c:pt idx="179">
                  <c:v>-6.2183371999999997</c:v>
                </c:pt>
                <c:pt idx="180">
                  <c:v>-6.5910533000000004</c:v>
                </c:pt>
                <c:pt idx="181">
                  <c:v>-6.9508948999999998</c:v>
                </c:pt>
                <c:pt idx="182">
                  <c:v>-7.2826708</c:v>
                </c:pt>
                <c:pt idx="183">
                  <c:v>-7.5712425999999997</c:v>
                </c:pt>
                <c:pt idx="184">
                  <c:v>-7.8026005999999999</c:v>
                </c:pt>
                <c:pt idx="185">
                  <c:v>-7.9648769999999995</c:v>
                </c:pt>
                <c:pt idx="186">
                  <c:v>-8.0492105000000009</c:v>
                </c:pt>
                <c:pt idx="187">
                  <c:v>-8.0503940000000007</c:v>
                </c:pt>
                <c:pt idx="188">
                  <c:v>-7.9738978999999999</c:v>
                </c:pt>
                <c:pt idx="189">
                  <c:v>-7.8162561999999998</c:v>
                </c:pt>
                <c:pt idx="190">
                  <c:v>-7.5813953000000005</c:v>
                </c:pt>
                <c:pt idx="191">
                  <c:v>-7.2791960000000007</c:v>
                </c:pt>
                <c:pt idx="192">
                  <c:v>-6.9224230999999996</c:v>
                </c:pt>
                <c:pt idx="193">
                  <c:v>-6.5258377000000003</c:v>
                </c:pt>
                <c:pt idx="194">
                  <c:v>-6.1052036999999997</c:v>
                </c:pt>
                <c:pt idx="195">
                  <c:v>-5.67626791</c:v>
                </c:pt>
                <c:pt idx="196">
                  <c:v>-5.2537977099999997</c:v>
                </c:pt>
                <c:pt idx="197">
                  <c:v>-4.8507515999999997</c:v>
                </c:pt>
                <c:pt idx="198">
                  <c:v>-4.4751410499999995</c:v>
                </c:pt>
                <c:pt idx="199">
                  <c:v>-4.1355101100000002</c:v>
                </c:pt>
                <c:pt idx="200">
                  <c:v>-3.8383655999999999</c:v>
                </c:pt>
                <c:pt idx="201">
                  <c:v>-3.5857057999999999</c:v>
                </c:pt>
                <c:pt idx="202">
                  <c:v>-3.3768441</c:v>
                </c:pt>
                <c:pt idx="203">
                  <c:v>-3.2089428</c:v>
                </c:pt>
                <c:pt idx="204">
                  <c:v>-3.0776899000000002</c:v>
                </c:pt>
                <c:pt idx="205">
                  <c:v>-2.9780497000000001</c:v>
                </c:pt>
                <c:pt idx="206">
                  <c:v>-2.9050107000000001</c:v>
                </c:pt>
                <c:pt idx="207">
                  <c:v>-2.8542589999999999</c:v>
                </c:pt>
                <c:pt idx="208">
                  <c:v>-2.8227150000000001</c:v>
                </c:pt>
                <c:pt idx="209">
                  <c:v>-2.8088861999999999</c:v>
                </c:pt>
                <c:pt idx="210">
                  <c:v>-2.8130065000000002</c:v>
                </c:pt>
                <c:pt idx="211">
                  <c:v>-2.8369561999999999</c:v>
                </c:pt>
                <c:pt idx="212">
                  <c:v>-2.8839749000000001</c:v>
                </c:pt>
                <c:pt idx="213">
                  <c:v>-2.9582025999999999</c:v>
                </c:pt>
                <c:pt idx="214">
                  <c:v>-3.0640954000000002</c:v>
                </c:pt>
                <c:pt idx="215">
                  <c:v>-3.2057789000000003</c:v>
                </c:pt>
                <c:pt idx="216">
                  <c:v>-3.3864007000000003</c:v>
                </c:pt>
                <c:pt idx="217">
                  <c:v>-3.6075483999999998</c:v>
                </c:pt>
                <c:pt idx="218">
                  <c:v>-3.8696351</c:v>
                </c:pt>
                <c:pt idx="219">
                  <c:v>-4.1707686299999995</c:v>
                </c:pt>
                <c:pt idx="220">
                  <c:v>-4.5045051100000002</c:v>
                </c:pt>
                <c:pt idx="221">
                  <c:v>-4.8633238299999997</c:v>
                </c:pt>
                <c:pt idx="222">
                  <c:v>-5.2376392899999997</c:v>
                </c:pt>
                <c:pt idx="223">
                  <c:v>-5.6162760299999999</c:v>
                </c:pt>
                <c:pt idx="224">
                  <c:v>-5.9870855399999998</c:v>
                </c:pt>
                <c:pt idx="225">
                  <c:v>-6.3376538</c:v>
                </c:pt>
                <c:pt idx="226">
                  <c:v>-6.6560408999999998</c:v>
                </c:pt>
                <c:pt idx="227">
                  <c:v>-6.9314920000000004</c:v>
                </c:pt>
                <c:pt idx="228">
                  <c:v>-7.1550634999999998</c:v>
                </c:pt>
                <c:pt idx="229">
                  <c:v>-7.3201158999999993</c:v>
                </c:pt>
                <c:pt idx="230">
                  <c:v>-7.4226380000000001</c:v>
                </c:pt>
                <c:pt idx="231">
                  <c:v>-7.4613823000000004</c:v>
                </c:pt>
                <c:pt idx="232">
                  <c:v>-7.4378072</c:v>
                </c:pt>
                <c:pt idx="233">
                  <c:v>-7.3558401</c:v>
                </c:pt>
                <c:pt idx="234">
                  <c:v>-7.2214874</c:v>
                </c:pt>
                <c:pt idx="235">
                  <c:v>-7.0423308999999996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4373600"/>
        <c:axId val="364192840"/>
      </c:scatterChart>
      <c:valAx>
        <c:axId val="364373600"/>
        <c:scaling>
          <c:orientation val="minMax"/>
          <c:max val="11"/>
          <c:min val="3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k </a:t>
                </a:r>
                <a:r>
                  <a:rPr lang="en-US" sz="1400" b="1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(Å</a:t>
                </a:r>
                <a:r>
                  <a:rPr lang="en-US" sz="1400" b="1" baseline="3000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-1</a:t>
                </a:r>
                <a:r>
                  <a:rPr lang="en-US" sz="1400" b="1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4588888888888889"/>
              <c:y val="0.860648148148148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192840"/>
        <c:crossesAt val="-9"/>
        <c:crossBetween val="midCat"/>
        <c:majorUnit val="1"/>
      </c:valAx>
      <c:valAx>
        <c:axId val="364192840"/>
        <c:scaling>
          <c:orientation val="minMax"/>
          <c:max val="6"/>
          <c:min val="-9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ysClr val="windowText" lastClr="000000"/>
                    </a:solidFill>
                  </a:rPr>
                  <a:t>Amplitude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one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3736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72238307981886"/>
          <c:y val="6.986111111111111E-2"/>
          <c:w val="0.79735392892860102"/>
          <c:h val="0.79684175552821179"/>
        </c:manualLayout>
      </c:layout>
      <c:scatterChart>
        <c:scatterStyle val="lineMarker"/>
        <c:varyColors val="0"/>
        <c:ser>
          <c:idx val="0"/>
          <c:order val="0"/>
          <c:tx>
            <c:strRef>
              <c:f>'Ca2SiO7 solubity'!$B$13</c:f>
              <c:strCache>
                <c:ptCount val="1"/>
                <c:pt idx="0">
                  <c:v>[VO43-]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'Ca2SiO7 solubity'!$A$14:$A$19</c:f>
              <c:numCache>
                <c:formatCode>General</c:formatCode>
                <c:ptCount val="6"/>
                <c:pt idx="0">
                  <c:v>0.1</c:v>
                </c:pt>
                <c:pt idx="1">
                  <c:v>0.01</c:v>
                </c:pt>
                <c:pt idx="2">
                  <c:v>1E-3</c:v>
                </c:pt>
                <c:pt idx="3">
                  <c:v>1E-4</c:v>
                </c:pt>
                <c:pt idx="4">
                  <c:v>1.0000000000000001E-5</c:v>
                </c:pt>
                <c:pt idx="5">
                  <c:v>9.9999999999999995E-7</c:v>
                </c:pt>
              </c:numCache>
            </c:numRef>
          </c:xVal>
          <c:yVal>
            <c:numRef>
              <c:f>'Ca2SiO7 solubity'!$B$14:$B$19</c:f>
              <c:numCache>
                <c:formatCode>0.00E+00</c:formatCode>
                <c:ptCount val="6"/>
                <c:pt idx="0">
                  <c:v>3.273406948788383E-8</c:v>
                </c:pt>
                <c:pt idx="1">
                  <c:v>1.0351421666793443E-6</c:v>
                </c:pt>
                <c:pt idx="2">
                  <c:v>3.273406948788384E-5</c:v>
                </c:pt>
                <c:pt idx="3">
                  <c:v>1.0351421666793443E-3</c:v>
                </c:pt>
                <c:pt idx="4">
                  <c:v>3.2734069487883835E-2</c:v>
                </c:pt>
                <c:pt idx="5">
                  <c:v>1.0351421666793446</c:v>
                </c:pt>
              </c:numCache>
            </c:numRef>
          </c:yVal>
          <c:smooth val="0"/>
        </c:ser>
        <c:ser>
          <c:idx val="1"/>
          <c:order val="1"/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tx1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0"/>
            <c:marker>
              <c:symbol val="circle"/>
              <c:size val="8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'Ca2SiO7 solubity'!$R$18</c:f>
              <c:numCache>
                <c:formatCode>General</c:formatCode>
                <c:ptCount val="1"/>
                <c:pt idx="0">
                  <c:v>5.865E-4</c:v>
                </c:pt>
              </c:numCache>
            </c:numRef>
          </c:xVal>
          <c:yVal>
            <c:numRef>
              <c:f>'Ca2SiO7 solubity'!$S$18</c:f>
              <c:numCache>
                <c:formatCode>General</c:formatCode>
                <c:ptCount val="1"/>
                <c:pt idx="0">
                  <c:v>1.6845294117647059E-5</c:v>
                </c:pt>
              </c:numCache>
            </c:numRef>
          </c:yVal>
          <c:smooth val="0"/>
        </c:ser>
        <c:ser>
          <c:idx val="2"/>
          <c:order val="2"/>
          <c:spPr>
            <a:ln w="19050" cap="rnd">
              <a:noFill/>
              <a:round/>
            </a:ln>
            <a:effectLst/>
          </c:spPr>
          <c:marker>
            <c:symbol val="diamond"/>
            <c:size val="8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0"/>
            <c:marker>
              <c:symbol val="diamond"/>
              <c:size val="8"/>
              <c:spPr>
                <a:solidFill>
                  <a:schemeClr val="bg1">
                    <a:lumMod val="50000"/>
                  </a:schemeClr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'Ca2SiO7 solubity'!$R$24</c:f>
              <c:numCache>
                <c:formatCode>General</c:formatCode>
                <c:ptCount val="1"/>
                <c:pt idx="0">
                  <c:v>2.1305E-3</c:v>
                </c:pt>
              </c:numCache>
            </c:numRef>
          </c:xVal>
          <c:yVal>
            <c:numRef>
              <c:f>'Ca2SiO7 solubity'!$S$24</c:f>
              <c:numCache>
                <c:formatCode>General</c:formatCode>
                <c:ptCount val="1"/>
                <c:pt idx="0">
                  <c:v>9.6629411764705875E-6</c:v>
                </c:pt>
              </c:numCache>
            </c:numRef>
          </c:yVal>
          <c:smooth val="0"/>
        </c:ser>
        <c:ser>
          <c:idx val="3"/>
          <c:order val="3"/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'Ca2SiO7 solubity'!$A$14:$A$19</c:f>
              <c:numCache>
                <c:formatCode>General</c:formatCode>
                <c:ptCount val="6"/>
                <c:pt idx="0">
                  <c:v>0.1</c:v>
                </c:pt>
                <c:pt idx="1">
                  <c:v>0.01</c:v>
                </c:pt>
                <c:pt idx="2">
                  <c:v>1E-3</c:v>
                </c:pt>
                <c:pt idx="3">
                  <c:v>1E-4</c:v>
                </c:pt>
                <c:pt idx="4">
                  <c:v>1.0000000000000001E-5</c:v>
                </c:pt>
                <c:pt idx="5">
                  <c:v>9.9999999999999995E-7</c:v>
                </c:pt>
              </c:numCache>
            </c:numRef>
          </c:xVal>
          <c:yVal>
            <c:numRef>
              <c:f>'Ca2SiO7 solubity'!$R$18</c:f>
              <c:numCache>
                <c:formatCode>General</c:formatCode>
                <c:ptCount val="1"/>
                <c:pt idx="0">
                  <c:v>5.865E-4</c:v>
                </c:pt>
              </c:numCache>
            </c:numRef>
          </c:yVal>
          <c:smooth val="0"/>
        </c:ser>
        <c:ser>
          <c:idx val="4"/>
          <c:order val="4"/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'Ca2SiO7 solubity'!$A$14:$A$19</c:f>
              <c:numCache>
                <c:formatCode>General</c:formatCode>
                <c:ptCount val="6"/>
                <c:pt idx="0">
                  <c:v>0.1</c:v>
                </c:pt>
                <c:pt idx="1">
                  <c:v>0.01</c:v>
                </c:pt>
                <c:pt idx="2">
                  <c:v>1E-3</c:v>
                </c:pt>
                <c:pt idx="3">
                  <c:v>1E-4</c:v>
                </c:pt>
                <c:pt idx="4">
                  <c:v>1.0000000000000001E-5</c:v>
                </c:pt>
                <c:pt idx="5">
                  <c:v>9.9999999999999995E-7</c:v>
                </c:pt>
              </c:numCache>
            </c:numRef>
          </c:xVal>
          <c:yVal>
            <c:numRef>
              <c:f>'Ca2SiO7 solubity'!$S$18</c:f>
              <c:numCache>
                <c:formatCode>General</c:formatCode>
                <c:ptCount val="1"/>
                <c:pt idx="0">
                  <c:v>1.6845294117647059E-5</c:v>
                </c:pt>
              </c:numCache>
            </c:numRef>
          </c:yVal>
          <c:smooth val="0"/>
        </c:ser>
        <c:ser>
          <c:idx val="5"/>
          <c:order val="5"/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'Ca2SiO7 solubity'!$R$18</c:f>
              <c:numCache>
                <c:formatCode>General</c:formatCode>
                <c:ptCount val="1"/>
                <c:pt idx="0">
                  <c:v>5.865E-4</c:v>
                </c:pt>
              </c:numCache>
            </c:numRef>
          </c:xVal>
          <c:yVal>
            <c:numRef>
              <c:f>'Ca2SiO7 solubity'!$S$18</c:f>
              <c:numCache>
                <c:formatCode>General</c:formatCode>
                <c:ptCount val="1"/>
                <c:pt idx="0">
                  <c:v>1.6845294117647059E-5</c:v>
                </c:pt>
              </c:numCache>
            </c:numRef>
          </c:yVal>
          <c:smooth val="0"/>
        </c:ser>
        <c:ser>
          <c:idx val="6"/>
          <c:order val="6"/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'Ca2SiO7 solubity'!$R$18</c:f>
              <c:numCache>
                <c:formatCode>General</c:formatCode>
                <c:ptCount val="1"/>
                <c:pt idx="0">
                  <c:v>5.865E-4</c:v>
                </c:pt>
              </c:numCache>
            </c:numRef>
          </c:xVal>
          <c:yVal>
            <c:numRef>
              <c:f>'Ca2SiO7 solubity'!$S$18</c:f>
              <c:numCache>
                <c:formatCode>General</c:formatCode>
                <c:ptCount val="1"/>
                <c:pt idx="0">
                  <c:v>1.6845294117647059E-5</c:v>
                </c:pt>
              </c:numCache>
            </c:numRef>
          </c:yVal>
          <c:smooth val="0"/>
        </c:ser>
        <c:ser>
          <c:idx val="7"/>
          <c:order val="7"/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'Ca2SiO7 solubity'!$A$14:$A$19</c:f>
              <c:numCache>
                <c:formatCode>General</c:formatCode>
                <c:ptCount val="6"/>
                <c:pt idx="0">
                  <c:v>0.1</c:v>
                </c:pt>
                <c:pt idx="1">
                  <c:v>0.01</c:v>
                </c:pt>
                <c:pt idx="2">
                  <c:v>1E-3</c:v>
                </c:pt>
                <c:pt idx="3">
                  <c:v>1E-4</c:v>
                </c:pt>
                <c:pt idx="4">
                  <c:v>1.0000000000000001E-5</c:v>
                </c:pt>
                <c:pt idx="5">
                  <c:v>9.9999999999999995E-7</c:v>
                </c:pt>
              </c:numCache>
            </c:numRef>
          </c:xVal>
          <c:yVal>
            <c:numRef>
              <c:f>'Ca2SiO7 solubity'!$R$18</c:f>
              <c:numCache>
                <c:formatCode>General</c:formatCode>
                <c:ptCount val="1"/>
                <c:pt idx="0">
                  <c:v>5.865E-4</c:v>
                </c:pt>
              </c:numCache>
            </c:numRef>
          </c:yVal>
          <c:smooth val="0"/>
        </c:ser>
        <c:ser>
          <c:idx val="8"/>
          <c:order val="8"/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'Ca2SiO7 solubity'!$A$14:$A$19</c:f>
              <c:numCache>
                <c:formatCode>General</c:formatCode>
                <c:ptCount val="6"/>
                <c:pt idx="0">
                  <c:v>0.1</c:v>
                </c:pt>
                <c:pt idx="1">
                  <c:v>0.01</c:v>
                </c:pt>
                <c:pt idx="2">
                  <c:v>1E-3</c:v>
                </c:pt>
                <c:pt idx="3">
                  <c:v>1E-4</c:v>
                </c:pt>
                <c:pt idx="4">
                  <c:v>1.0000000000000001E-5</c:v>
                </c:pt>
                <c:pt idx="5">
                  <c:v>9.9999999999999995E-7</c:v>
                </c:pt>
              </c:numCache>
            </c:numRef>
          </c:xVal>
          <c:yVal>
            <c:numRef>
              <c:f>'Ca2SiO7 solubity'!$S$18</c:f>
              <c:numCache>
                <c:formatCode>General</c:formatCode>
                <c:ptCount val="1"/>
                <c:pt idx="0">
                  <c:v>1.6845294117647059E-5</c:v>
                </c:pt>
              </c:numCache>
            </c:numRef>
          </c:yVal>
          <c:smooth val="0"/>
        </c:ser>
        <c:ser>
          <c:idx val="9"/>
          <c:order val="9"/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'Ca2SiO7 solubity'!$A$14:$A$19</c:f>
              <c:numCache>
                <c:formatCode>General</c:formatCode>
                <c:ptCount val="6"/>
                <c:pt idx="0">
                  <c:v>0.1</c:v>
                </c:pt>
                <c:pt idx="1">
                  <c:v>0.01</c:v>
                </c:pt>
                <c:pt idx="2">
                  <c:v>1E-3</c:v>
                </c:pt>
                <c:pt idx="3">
                  <c:v>1E-4</c:v>
                </c:pt>
                <c:pt idx="4">
                  <c:v>1.0000000000000001E-5</c:v>
                </c:pt>
                <c:pt idx="5">
                  <c:v>9.9999999999999995E-7</c:v>
                </c:pt>
              </c:numCache>
            </c:numRef>
          </c:xVal>
          <c:yVal>
            <c:numRef>
              <c:f>'Ca2SiO7 solubity'!$A$21</c:f>
              <c:numCache>
                <c:formatCode>General</c:formatCode>
                <c:ptCount val="1"/>
                <c:pt idx="0">
                  <c:v>2.3E-2</c:v>
                </c:pt>
              </c:numCache>
            </c:numRef>
          </c:yVal>
          <c:smooth val="0"/>
        </c:ser>
        <c:ser>
          <c:idx val="10"/>
          <c:order val="10"/>
          <c:spPr>
            <a:ln w="190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'Ca2SiO7 solubity'!$A$14:$A$19</c:f>
              <c:numCache>
                <c:formatCode>General</c:formatCode>
                <c:ptCount val="6"/>
                <c:pt idx="0">
                  <c:v>0.1</c:v>
                </c:pt>
                <c:pt idx="1">
                  <c:v>0.01</c:v>
                </c:pt>
                <c:pt idx="2">
                  <c:v>1E-3</c:v>
                </c:pt>
                <c:pt idx="3">
                  <c:v>1E-4</c:v>
                </c:pt>
                <c:pt idx="4">
                  <c:v>1.0000000000000001E-5</c:v>
                </c:pt>
                <c:pt idx="5">
                  <c:v>9.9999999999999995E-7</c:v>
                </c:pt>
              </c:numCache>
            </c:numRef>
          </c:xVal>
          <c:yVal>
            <c:numRef>
              <c:f>'Ca2SiO7 solubity'!$B$21</c:f>
              <c:numCache>
                <c:formatCode>0.00E+00</c:formatCode>
                <c:ptCount val="1"/>
                <c:pt idx="0">
                  <c:v>2.9676197038998558E-7</c:v>
                </c:pt>
              </c:numCache>
            </c:numRef>
          </c:yVal>
          <c:smooth val="0"/>
        </c:ser>
        <c:ser>
          <c:idx val="11"/>
          <c:order val="11"/>
          <c:spPr>
            <a:ln w="1905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'Ca2SiO7 solubity'!$A$14:$A$19</c:f>
              <c:numCache>
                <c:formatCode>General</c:formatCode>
                <c:ptCount val="6"/>
                <c:pt idx="0">
                  <c:v>0.1</c:v>
                </c:pt>
                <c:pt idx="1">
                  <c:v>0.01</c:v>
                </c:pt>
                <c:pt idx="2">
                  <c:v>1E-3</c:v>
                </c:pt>
                <c:pt idx="3">
                  <c:v>1E-4</c:v>
                </c:pt>
                <c:pt idx="4">
                  <c:v>1.0000000000000001E-5</c:v>
                </c:pt>
                <c:pt idx="5">
                  <c:v>9.9999999999999995E-7</c:v>
                </c:pt>
              </c:numCache>
            </c:numRef>
          </c:xVal>
          <c:yVal>
            <c:numRef>
              <c:f>'Ca2SiO7 solubity'!$A$21</c:f>
              <c:numCache>
                <c:formatCode>General</c:formatCode>
                <c:ptCount val="1"/>
                <c:pt idx="0">
                  <c:v>2.3E-2</c:v>
                </c:pt>
              </c:numCache>
            </c:numRef>
          </c:yVal>
          <c:smooth val="0"/>
        </c:ser>
        <c:ser>
          <c:idx val="12"/>
          <c:order val="12"/>
          <c:spPr>
            <a:ln w="1905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'Ca2SiO7 solubity'!$A$14:$A$19</c:f>
              <c:numCache>
                <c:formatCode>General</c:formatCode>
                <c:ptCount val="6"/>
                <c:pt idx="0">
                  <c:v>0.1</c:v>
                </c:pt>
                <c:pt idx="1">
                  <c:v>0.01</c:v>
                </c:pt>
                <c:pt idx="2">
                  <c:v>1E-3</c:v>
                </c:pt>
                <c:pt idx="3">
                  <c:v>1E-4</c:v>
                </c:pt>
                <c:pt idx="4">
                  <c:v>1.0000000000000001E-5</c:v>
                </c:pt>
                <c:pt idx="5">
                  <c:v>9.9999999999999995E-7</c:v>
                </c:pt>
              </c:numCache>
            </c:numRef>
          </c:xVal>
          <c:yVal>
            <c:numRef>
              <c:f>'Ca2SiO7 solubity'!$B$21</c:f>
              <c:numCache>
                <c:formatCode>0.00E+00</c:formatCode>
                <c:ptCount val="1"/>
                <c:pt idx="0">
                  <c:v>2.9676197038998558E-7</c:v>
                </c:pt>
              </c:numCache>
            </c:numRef>
          </c:yVal>
          <c:smooth val="0"/>
        </c:ser>
        <c:ser>
          <c:idx val="13"/>
          <c:order val="13"/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dPt>
            <c:idx val="3"/>
            <c:marker>
              <c:symbol val="circle"/>
              <c:size val="7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dPt>
            <c:idx val="4"/>
            <c:marker>
              <c:symbol val="circle"/>
              <c:size val="7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dPt>
            <c:idx val="5"/>
            <c:marker>
              <c:symbol val="circle"/>
              <c:size val="7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dPt>
            <c:idx val="6"/>
            <c:marker>
              <c:symbol val="circle"/>
              <c:size val="7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dPt>
            <c:idx val="9"/>
            <c:marker>
              <c:symbol val="circle"/>
              <c:size val="7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'Ca2SiO7 solubity'!$R$26:$R$35</c:f>
              <c:numCache>
                <c:formatCode>General</c:formatCode>
                <c:ptCount val="10"/>
                <c:pt idx="0">
                  <c:v>3.099241666666675E-3</c:v>
                </c:pt>
                <c:pt idx="1">
                  <c:v>3.3804117582425831E-3</c:v>
                </c:pt>
                <c:pt idx="2">
                  <c:v>5.9750000000000003E-3</c:v>
                </c:pt>
                <c:pt idx="3">
                  <c:v>1.2775E-2</c:v>
                </c:pt>
                <c:pt idx="4">
                  <c:v>3.2000000000000002E-3</c:v>
                </c:pt>
                <c:pt idx="5">
                  <c:v>7.0749999999999997E-3</c:v>
                </c:pt>
                <c:pt idx="6">
                  <c:v>5.9664529324999997E-3</c:v>
                </c:pt>
                <c:pt idx="7">
                  <c:v>4.0200000000000001E-3</c:v>
                </c:pt>
                <c:pt idx="8">
                  <c:v>4.8500000000000001E-3</c:v>
                </c:pt>
              </c:numCache>
            </c:numRef>
          </c:xVal>
          <c:yVal>
            <c:numRef>
              <c:f>'Ca2SiO7 solubity'!$S$26:$S$35</c:f>
              <c:numCache>
                <c:formatCode>General</c:formatCode>
                <c:ptCount val="10"/>
                <c:pt idx="0">
                  <c:v>9.138127450980392E-7</c:v>
                </c:pt>
                <c:pt idx="1">
                  <c:v>1.0035553921568629E-6</c:v>
                </c:pt>
                <c:pt idx="2">
                  <c:v>1.0156862745098038E-6</c:v>
                </c:pt>
                <c:pt idx="3">
                  <c:v>4.1176470588235295E-7</c:v>
                </c:pt>
                <c:pt idx="4">
                  <c:v>3.5294117647058823E-7</c:v>
                </c:pt>
                <c:pt idx="5">
                  <c:v>3.9215686274509802E-7</c:v>
                </c:pt>
                <c:pt idx="6">
                  <c:v>5.2313725490196076E-7</c:v>
                </c:pt>
                <c:pt idx="7">
                  <c:v>1.9137254901960783E-6</c:v>
                </c:pt>
                <c:pt idx="8">
                  <c:v>6.8627450980392158E-7</c:v>
                </c:pt>
              </c:numCache>
            </c:numRef>
          </c:yVal>
          <c:smooth val="0"/>
        </c:ser>
        <c:ser>
          <c:idx val="15"/>
          <c:order val="14"/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'Ca2SiO7 solubity'!$R$15:$R$17</c:f>
              <c:numCache>
                <c:formatCode>General</c:formatCode>
                <c:ptCount val="3"/>
                <c:pt idx="0">
                  <c:v>2.9999999999999997E-4</c:v>
                </c:pt>
                <c:pt idx="1">
                  <c:v>2.9999999999999997E-4</c:v>
                </c:pt>
                <c:pt idx="2">
                  <c:v>2.9999999999999997E-4</c:v>
                </c:pt>
              </c:numCache>
            </c:numRef>
          </c:xVal>
          <c:yVal>
            <c:numRef>
              <c:f>'Ca2SiO7 solubity'!$S$15:$S$17</c:f>
              <c:numCache>
                <c:formatCode>General</c:formatCode>
                <c:ptCount val="3"/>
                <c:pt idx="0">
                  <c:v>3.7254901960784313E-5</c:v>
                </c:pt>
                <c:pt idx="1">
                  <c:v>5.2941176470588237E-5</c:v>
                </c:pt>
                <c:pt idx="2">
                  <c:v>6.2745098039215685E-5</c:v>
                </c:pt>
              </c:numCache>
            </c:numRef>
          </c:yVal>
          <c:smooth val="0"/>
        </c:ser>
        <c:ser>
          <c:idx val="16"/>
          <c:order val="15"/>
          <c:spPr>
            <a:ln w="1905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'Ca2SiO7 solubity'!$R$21:$R$23</c:f>
              <c:numCache>
                <c:formatCode>General</c:formatCode>
                <c:ptCount val="3"/>
                <c:pt idx="0">
                  <c:v>3.1250000000000002E-3</c:v>
                </c:pt>
                <c:pt idx="1">
                  <c:v>3.2499999999999999E-3</c:v>
                </c:pt>
                <c:pt idx="2">
                  <c:v>3.375E-3</c:v>
                </c:pt>
              </c:numCache>
            </c:numRef>
          </c:xVal>
          <c:yVal>
            <c:numRef>
              <c:f>'Ca2SiO7 solubity'!$S$21:$S$23</c:f>
              <c:numCache>
                <c:formatCode>General</c:formatCode>
                <c:ptCount val="3"/>
                <c:pt idx="0">
                  <c:v>4.3137254901960786E-6</c:v>
                </c:pt>
                <c:pt idx="1">
                  <c:v>5.4509803921568629E-6</c:v>
                </c:pt>
                <c:pt idx="2">
                  <c:v>5.9803921568627449E-6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4368984"/>
        <c:axId val="354369376"/>
      </c:scatterChart>
      <c:valAx>
        <c:axId val="354368984"/>
        <c:scaling>
          <c:logBase val="10"/>
          <c:orientation val="minMax"/>
          <c:max val="0.1"/>
          <c:min val="1.0000000000000003E-4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>
                    <a:solidFill>
                      <a:sysClr val="windowText" lastClr="000000"/>
                    </a:solidFill>
                  </a:rPr>
                  <a:t>[Ca</a:t>
                </a:r>
                <a:r>
                  <a:rPr lang="en-US" sz="1400" b="1" baseline="30000" dirty="0">
                    <a:solidFill>
                      <a:sysClr val="windowText" lastClr="000000"/>
                    </a:solidFill>
                  </a:rPr>
                  <a:t>2+</a:t>
                </a:r>
                <a:r>
                  <a:rPr lang="en-US" sz="1400" b="1" dirty="0">
                    <a:solidFill>
                      <a:sysClr val="windowText" lastClr="000000"/>
                    </a:solidFill>
                  </a:rPr>
                  <a:t>] </a:t>
                </a:r>
                <a:r>
                  <a:rPr lang="en-US" sz="1400" b="1" dirty="0" err="1">
                    <a:solidFill>
                      <a:sysClr val="windowText" lastClr="000000"/>
                    </a:solidFill>
                  </a:rPr>
                  <a:t>mol</a:t>
                </a:r>
                <a:r>
                  <a:rPr lang="en-US" sz="1400" b="1" dirty="0">
                    <a:solidFill>
                      <a:sysClr val="windowText" lastClr="000000"/>
                    </a:solidFill>
                  </a:rPr>
                  <a:t> L</a:t>
                </a:r>
                <a:r>
                  <a:rPr lang="en-US" sz="1400" b="1" baseline="30000" dirty="0">
                    <a:solidFill>
                      <a:sysClr val="windowText" lastClr="000000"/>
                    </a:solidFill>
                  </a:rPr>
                  <a:t>-1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E+00" sourceLinked="0"/>
        <c:majorTickMark val="out"/>
        <c:minorTickMark val="out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369376"/>
        <c:crossesAt val="1.0000000000000005E-8"/>
        <c:crossBetween val="midCat"/>
      </c:valAx>
      <c:valAx>
        <c:axId val="354369376"/>
        <c:scaling>
          <c:logBase val="10"/>
          <c:orientation val="minMax"/>
          <c:max val="1.0000000000000002E-3"/>
          <c:min val="1.0000000000000005E-7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>
                    <a:solidFill>
                      <a:sysClr val="windowText" lastClr="000000"/>
                    </a:solidFill>
                  </a:rPr>
                  <a:t>[VO</a:t>
                </a:r>
                <a:r>
                  <a:rPr lang="en-US" sz="1400" b="1" baseline="-25000" dirty="0">
                    <a:solidFill>
                      <a:sysClr val="windowText" lastClr="000000"/>
                    </a:solidFill>
                  </a:rPr>
                  <a:t>4</a:t>
                </a:r>
                <a:r>
                  <a:rPr lang="en-US" sz="1400" b="1" baseline="30000" dirty="0">
                    <a:solidFill>
                      <a:sysClr val="windowText" lastClr="000000"/>
                    </a:solidFill>
                  </a:rPr>
                  <a:t>3-</a:t>
                </a:r>
                <a:r>
                  <a:rPr lang="en-US" sz="1400" b="1" dirty="0">
                    <a:solidFill>
                      <a:sysClr val="windowText" lastClr="000000"/>
                    </a:solidFill>
                  </a:rPr>
                  <a:t>] </a:t>
                </a:r>
                <a:r>
                  <a:rPr lang="en-US" sz="1400" b="1" dirty="0" err="1">
                    <a:solidFill>
                      <a:sysClr val="windowText" lastClr="000000"/>
                    </a:solidFill>
                  </a:rPr>
                  <a:t>mol</a:t>
                </a:r>
                <a:r>
                  <a:rPr lang="en-US" sz="1400" b="1" dirty="0">
                    <a:solidFill>
                      <a:sysClr val="windowText" lastClr="000000"/>
                    </a:solidFill>
                  </a:rPr>
                  <a:t> L</a:t>
                </a:r>
                <a:r>
                  <a:rPr lang="en-US" sz="1400" b="1" baseline="30000" dirty="0">
                    <a:solidFill>
                      <a:sysClr val="windowText" lastClr="000000"/>
                    </a:solidFill>
                  </a:rPr>
                  <a:t>-1</a:t>
                </a:r>
              </a:p>
            </c:rich>
          </c:tx>
          <c:layout>
            <c:manualLayout>
              <c:xMode val="edge"/>
              <c:yMode val="edge"/>
              <c:x val="0"/>
              <c:y val="0.343988770639740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E+00" sourceLinked="0"/>
        <c:majorTickMark val="out"/>
        <c:minorTickMark val="out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368984"/>
        <c:crossesAt val="1.0000000000000004E-6"/>
        <c:crossBetween val="midCat"/>
      </c:valAx>
      <c:spPr>
        <a:noFill/>
        <a:ln w="15875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1587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Sheet2!$A$2:$A$35</c:f>
              <c:numCache>
                <c:formatCode>General</c:formatCode>
                <c:ptCount val="3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</c:numCache>
            </c:numRef>
          </c:xVal>
          <c:yVal>
            <c:numRef>
              <c:f>Sheet2!$B$2:$B$35</c:f>
              <c:numCache>
                <c:formatCode>General</c:formatCode>
                <c:ptCount val="34"/>
                <c:pt idx="0">
                  <c:v>0.90478999999999998</c:v>
                </c:pt>
                <c:pt idx="1">
                  <c:v>0.75048700000000002</c:v>
                </c:pt>
                <c:pt idx="2">
                  <c:v>0.48585600000000001</c:v>
                </c:pt>
                <c:pt idx="3">
                  <c:v>0.93191999999999997</c:v>
                </c:pt>
                <c:pt idx="4">
                  <c:v>0.434421</c:v>
                </c:pt>
                <c:pt idx="5">
                  <c:v>0.94282900000000003</c:v>
                </c:pt>
                <c:pt idx="6">
                  <c:v>0.81028699999999998</c:v>
                </c:pt>
                <c:pt idx="7">
                  <c:v>0.22419500000000001</c:v>
                </c:pt>
                <c:pt idx="8">
                  <c:v>0.70730199999999999</c:v>
                </c:pt>
                <c:pt idx="9">
                  <c:v>0.946349</c:v>
                </c:pt>
                <c:pt idx="10">
                  <c:v>0.91800800000000005</c:v>
                </c:pt>
                <c:pt idx="11">
                  <c:v>0.91013599999999995</c:v>
                </c:pt>
                <c:pt idx="12">
                  <c:v>0.95579599999999998</c:v>
                </c:pt>
                <c:pt idx="13">
                  <c:v>0.97783900000000001</c:v>
                </c:pt>
                <c:pt idx="14">
                  <c:v>0.93375300000000006</c:v>
                </c:pt>
                <c:pt idx="15">
                  <c:v>0.85187999999999997</c:v>
                </c:pt>
                <c:pt idx="16">
                  <c:v>0.95528400000000002</c:v>
                </c:pt>
                <c:pt idx="17">
                  <c:v>0.91643399999999997</c:v>
                </c:pt>
                <c:pt idx="18">
                  <c:v>0.96996700000000002</c:v>
                </c:pt>
                <c:pt idx="19">
                  <c:v>0.83141100000000001</c:v>
                </c:pt>
                <c:pt idx="20">
                  <c:v>0.28297600000000001</c:v>
                </c:pt>
                <c:pt idx="21">
                  <c:v>0.78890000000000005</c:v>
                </c:pt>
                <c:pt idx="22">
                  <c:v>0.36118899999999998</c:v>
                </c:pt>
                <c:pt idx="23">
                  <c:v>0.17224999999999999</c:v>
                </c:pt>
                <c:pt idx="24">
                  <c:v>0.96681799999999996</c:v>
                </c:pt>
                <c:pt idx="25">
                  <c:v>0.56769700000000001</c:v>
                </c:pt>
                <c:pt idx="26">
                  <c:v>0.92903000000000002</c:v>
                </c:pt>
                <c:pt idx="27">
                  <c:v>0.87549699999999997</c:v>
                </c:pt>
                <c:pt idx="28">
                  <c:v>0.86919900000000005</c:v>
                </c:pt>
                <c:pt idx="29">
                  <c:v>0.99988200000000005</c:v>
                </c:pt>
                <c:pt idx="30">
                  <c:v>0.92244300000000001</c:v>
                </c:pt>
                <c:pt idx="31">
                  <c:v>0.575044</c:v>
                </c:pt>
                <c:pt idx="32">
                  <c:v>0.76055899999999999</c:v>
                </c:pt>
                <c:pt idx="33">
                  <c:v>0.94320000000000004</c:v>
                </c:pt>
              </c:numCache>
            </c:numRef>
          </c:yVal>
          <c:smooth val="0"/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Sheet2!$A$36:$A$43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xVal>
          <c:yVal>
            <c:numRef>
              <c:f>Sheet2!$B$36:$B$43</c:f>
              <c:numCache>
                <c:formatCode>General</c:formatCode>
                <c:ptCount val="8"/>
                <c:pt idx="0">
                  <c:v>1.0093300000000001</c:v>
                </c:pt>
                <c:pt idx="1">
                  <c:v>0.60153500000000004</c:v>
                </c:pt>
                <c:pt idx="2">
                  <c:v>0.87549699999999997</c:v>
                </c:pt>
                <c:pt idx="3">
                  <c:v>0.93217899999999998</c:v>
                </c:pt>
                <c:pt idx="4">
                  <c:v>0.68970699999999996</c:v>
                </c:pt>
                <c:pt idx="5">
                  <c:v>0.25909599999999999</c:v>
                </c:pt>
                <c:pt idx="6">
                  <c:v>0.20949899999999999</c:v>
                </c:pt>
                <c:pt idx="7">
                  <c:v>0.93532800000000005</c:v>
                </c:pt>
              </c:numCache>
            </c:numRef>
          </c:yVal>
          <c:smooth val="0"/>
        </c:ser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Sheet2!$A$44:$A$53</c:f>
              <c:numCache>
                <c:formatCode>General</c:formatCode>
                <c:ptCount val="10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</c:numCache>
            </c:numRef>
          </c:xVal>
          <c:yVal>
            <c:numRef>
              <c:f>Sheet2!$B$44:$B$53</c:f>
              <c:numCache>
                <c:formatCode>General</c:formatCode>
                <c:ptCount val="10"/>
                <c:pt idx="0">
                  <c:v>0.87864600000000004</c:v>
                </c:pt>
                <c:pt idx="1">
                  <c:v>0.669238</c:v>
                </c:pt>
                <c:pt idx="2">
                  <c:v>0.80936799999999998</c:v>
                </c:pt>
                <c:pt idx="3">
                  <c:v>0.61413099999999998</c:v>
                </c:pt>
                <c:pt idx="4">
                  <c:v>0.50863999999999998</c:v>
                </c:pt>
                <c:pt idx="5">
                  <c:v>0.51470400000000005</c:v>
                </c:pt>
                <c:pt idx="6">
                  <c:v>0.85030499999999998</c:v>
                </c:pt>
                <c:pt idx="7">
                  <c:v>0.94949799999999995</c:v>
                </c:pt>
                <c:pt idx="8">
                  <c:v>0.84085799999999999</c:v>
                </c:pt>
                <c:pt idx="9">
                  <c:v>0.751112</c:v>
                </c:pt>
              </c:numCache>
            </c:numRef>
          </c:yVal>
          <c:smooth val="0"/>
        </c:ser>
        <c:ser>
          <c:idx val="3"/>
          <c:order val="3"/>
          <c:spPr>
            <a:ln w="2540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Sheet2!$I$2:$I$3</c:f>
              <c:numCache>
                <c:formatCode>General</c:formatCode>
                <c:ptCount val="2"/>
                <c:pt idx="0">
                  <c:v>0</c:v>
                </c:pt>
                <c:pt idx="1">
                  <c:v>5</c:v>
                </c:pt>
              </c:numCache>
            </c:numRef>
          </c:xVal>
          <c:yVal>
            <c:numRef>
              <c:f>Sheet2!$J$2:$J$3</c:f>
              <c:numCache>
                <c:formatCode>General</c:formatCode>
                <c:ptCount val="2"/>
                <c:pt idx="0">
                  <c:v>0.7</c:v>
                </c:pt>
                <c:pt idx="1">
                  <c:v>0.7</c:v>
                </c:pt>
              </c:numCache>
            </c:numRef>
          </c:yVal>
          <c:smooth val="0"/>
        </c:ser>
        <c:ser>
          <c:idx val="4"/>
          <c:order val="4"/>
          <c:spPr>
            <a:ln w="2540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Sheet2!$I$2:$I$3</c:f>
              <c:numCache>
                <c:formatCode>General</c:formatCode>
                <c:ptCount val="2"/>
                <c:pt idx="0">
                  <c:v>0</c:v>
                </c:pt>
                <c:pt idx="1">
                  <c:v>5</c:v>
                </c:pt>
              </c:numCache>
            </c:numRef>
          </c:xVal>
          <c:yVal>
            <c:numRef>
              <c:f>Sheet2!$K$2:$K$3</c:f>
              <c:numCache>
                <c:formatCode>General</c:formatCode>
                <c:ptCount val="2"/>
                <c:pt idx="0">
                  <c:v>0.4</c:v>
                </c:pt>
                <c:pt idx="1">
                  <c:v>0.4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3865184"/>
        <c:axId val="364959496"/>
      </c:scatterChart>
      <c:valAx>
        <c:axId val="363865184"/>
        <c:scaling>
          <c:orientation val="minMax"/>
          <c:max val="4.5"/>
          <c:min val="0.5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959496"/>
        <c:crosses val="autoZero"/>
        <c:crossBetween val="midCat"/>
      </c:valAx>
      <c:valAx>
        <c:axId val="364959496"/>
        <c:scaling>
          <c:orientation val="minMax"/>
          <c:max val="1.1000000000000001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865184"/>
        <c:crossesAt val="0"/>
        <c:crossBetween val="midCat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03058876899646"/>
          <c:y val="2.9529675726018119E-2"/>
          <c:w val="0.75523557240530115"/>
          <c:h val="0.7913241893150452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Sheet1!$I$1</c:f>
              <c:strCache>
                <c:ptCount val="1"/>
                <c:pt idx="0">
                  <c:v>C/Co [K]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Sheet1!$A$2:$A$29</c:f>
              <c:numCache>
                <c:formatCode>General</c:formatCode>
                <c:ptCount val="28"/>
                <c:pt idx="0">
                  <c:v>0</c:v>
                </c:pt>
                <c:pt idx="1">
                  <c:v>20</c:v>
                </c:pt>
                <c:pt idx="2">
                  <c:v>50</c:v>
                </c:pt>
                <c:pt idx="3">
                  <c:v>123</c:v>
                </c:pt>
                <c:pt idx="4">
                  <c:v>153</c:v>
                </c:pt>
                <c:pt idx="5">
                  <c:v>261</c:v>
                </c:pt>
                <c:pt idx="6">
                  <c:v>434.3</c:v>
                </c:pt>
                <c:pt idx="7">
                  <c:v>0</c:v>
                </c:pt>
                <c:pt idx="8">
                  <c:v>15</c:v>
                </c:pt>
                <c:pt idx="9">
                  <c:v>20</c:v>
                </c:pt>
                <c:pt idx="10">
                  <c:v>60</c:v>
                </c:pt>
                <c:pt idx="11">
                  <c:v>90</c:v>
                </c:pt>
                <c:pt idx="12">
                  <c:v>220</c:v>
                </c:pt>
                <c:pt idx="13">
                  <c:v>250</c:v>
                </c:pt>
                <c:pt idx="14">
                  <c:v>280</c:v>
                </c:pt>
                <c:pt idx="15">
                  <c:v>290</c:v>
                </c:pt>
                <c:pt idx="16">
                  <c:v>460</c:v>
                </c:pt>
                <c:pt idx="17">
                  <c:v>0</c:v>
                </c:pt>
                <c:pt idx="18">
                  <c:v>66.599999999999994</c:v>
                </c:pt>
                <c:pt idx="19">
                  <c:v>87.5</c:v>
                </c:pt>
                <c:pt idx="20">
                  <c:v>177.1</c:v>
                </c:pt>
                <c:pt idx="21">
                  <c:v>291.7</c:v>
                </c:pt>
                <c:pt idx="22">
                  <c:v>455.9</c:v>
                </c:pt>
                <c:pt idx="23">
                  <c:v>0</c:v>
                </c:pt>
                <c:pt idx="24">
                  <c:v>2</c:v>
                </c:pt>
                <c:pt idx="25">
                  <c:v>26</c:v>
                </c:pt>
                <c:pt idx="26">
                  <c:v>93</c:v>
                </c:pt>
                <c:pt idx="27">
                  <c:v>298</c:v>
                </c:pt>
              </c:numCache>
            </c:numRef>
          </c:xVal>
          <c:yVal>
            <c:numRef>
              <c:f>Sheet1!$O$2:$O$29</c:f>
              <c:numCache>
                <c:formatCode>General</c:formatCode>
                <c:ptCount val="28"/>
                <c:pt idx="7">
                  <c:v>0.99999966106826232</c:v>
                </c:pt>
                <c:pt idx="8">
                  <c:v>1.0218381621383412</c:v>
                </c:pt>
                <c:pt idx="9">
                  <c:v>1.0219893758697094</c:v>
                </c:pt>
                <c:pt idx="10">
                  <c:v>1.0165370673300385</c:v>
                </c:pt>
                <c:pt idx="11">
                  <c:v>1.0155641767681105</c:v>
                </c:pt>
                <c:pt idx="12">
                  <c:v>0.99111267642423861</c:v>
                </c:pt>
                <c:pt idx="13">
                  <c:v>1.0077574877946778</c:v>
                </c:pt>
                <c:pt idx="14">
                  <c:v>0.98113109139711385</c:v>
                </c:pt>
                <c:pt idx="15">
                  <c:v>1.0000874180543844</c:v>
                </c:pt>
                <c:pt idx="16">
                  <c:v>0.93646024337315292</c:v>
                </c:pt>
                <c:pt idx="17">
                  <c:v>0.99999980805995348</c:v>
                </c:pt>
                <c:pt idx="18">
                  <c:v>0.88321020002873851</c:v>
                </c:pt>
                <c:pt idx="19">
                  <c:v>0.80984968436397209</c:v>
                </c:pt>
                <c:pt idx="20">
                  <c:v>0.9120889743211682</c:v>
                </c:pt>
                <c:pt idx="21">
                  <c:v>0.90431661175359801</c:v>
                </c:pt>
                <c:pt idx="22">
                  <c:v>0.90010053819714952</c:v>
                </c:pt>
                <c:pt idx="23">
                  <c:v>0.99999983571954598</c:v>
                </c:pt>
                <c:pt idx="24">
                  <c:v>0.95263056559240245</c:v>
                </c:pt>
                <c:pt idx="25">
                  <c:v>0.95269215100695648</c:v>
                </c:pt>
                <c:pt idx="26">
                  <c:v>0.96343885931110729</c:v>
                </c:pt>
                <c:pt idx="27">
                  <c:v>1.0817892879344764</c:v>
                </c:pt>
              </c:numCache>
            </c:numRef>
          </c:yVal>
          <c:smooth val="0"/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Sheet1!$A$2:$A$29</c:f>
              <c:numCache>
                <c:formatCode>General</c:formatCode>
                <c:ptCount val="28"/>
                <c:pt idx="0">
                  <c:v>0</c:v>
                </c:pt>
                <c:pt idx="1">
                  <c:v>20</c:v>
                </c:pt>
                <c:pt idx="2">
                  <c:v>50</c:v>
                </c:pt>
                <c:pt idx="3">
                  <c:v>123</c:v>
                </c:pt>
                <c:pt idx="4">
                  <c:v>153</c:v>
                </c:pt>
                <c:pt idx="5">
                  <c:v>261</c:v>
                </c:pt>
                <c:pt idx="6">
                  <c:v>434.3</c:v>
                </c:pt>
                <c:pt idx="7">
                  <c:v>0</c:v>
                </c:pt>
                <c:pt idx="8">
                  <c:v>15</c:v>
                </c:pt>
                <c:pt idx="9">
                  <c:v>20</c:v>
                </c:pt>
                <c:pt idx="10">
                  <c:v>60</c:v>
                </c:pt>
                <c:pt idx="11">
                  <c:v>90</c:v>
                </c:pt>
                <c:pt idx="12">
                  <c:v>220</c:v>
                </c:pt>
                <c:pt idx="13">
                  <c:v>250</c:v>
                </c:pt>
                <c:pt idx="14">
                  <c:v>280</c:v>
                </c:pt>
                <c:pt idx="15">
                  <c:v>290</c:v>
                </c:pt>
                <c:pt idx="16">
                  <c:v>460</c:v>
                </c:pt>
                <c:pt idx="17">
                  <c:v>0</c:v>
                </c:pt>
                <c:pt idx="18">
                  <c:v>66.599999999999994</c:v>
                </c:pt>
                <c:pt idx="19">
                  <c:v>87.5</c:v>
                </c:pt>
                <c:pt idx="20">
                  <c:v>177.1</c:v>
                </c:pt>
                <c:pt idx="21">
                  <c:v>291.7</c:v>
                </c:pt>
                <c:pt idx="22">
                  <c:v>455.9</c:v>
                </c:pt>
                <c:pt idx="23">
                  <c:v>0</c:v>
                </c:pt>
                <c:pt idx="24">
                  <c:v>2</c:v>
                </c:pt>
                <c:pt idx="25">
                  <c:v>26</c:v>
                </c:pt>
                <c:pt idx="26">
                  <c:v>93</c:v>
                </c:pt>
                <c:pt idx="27">
                  <c:v>298</c:v>
                </c:pt>
              </c:numCache>
            </c:numRef>
          </c:xVal>
          <c:yVal>
            <c:numRef>
              <c:f>Sheet1!$M$2:$M$29</c:f>
              <c:numCache>
                <c:formatCode>General</c:formatCode>
                <c:ptCount val="28"/>
                <c:pt idx="0">
                  <c:v>1</c:v>
                </c:pt>
                <c:pt idx="1">
                  <c:v>0.83793517406962781</c:v>
                </c:pt>
                <c:pt idx="2">
                  <c:v>0.7466986794717887</c:v>
                </c:pt>
                <c:pt idx="3">
                  <c:v>0.25450180072028811</c:v>
                </c:pt>
                <c:pt idx="4">
                  <c:v>0.34213685474189676</c:v>
                </c:pt>
                <c:pt idx="5">
                  <c:v>0.39069035654261708</c:v>
                </c:pt>
                <c:pt idx="6">
                  <c:v>0</c:v>
                </c:pt>
                <c:pt idx="7">
                  <c:v>0.99999980231067265</c:v>
                </c:pt>
                <c:pt idx="8">
                  <c:v>0.77350740456062972</c:v>
                </c:pt>
                <c:pt idx="9">
                  <c:v>0.67393340384399747</c:v>
                </c:pt>
                <c:pt idx="10">
                  <c:v>0.49283825347595411</c:v>
                </c:pt>
                <c:pt idx="11">
                  <c:v>0.33832783913922776</c:v>
                </c:pt>
                <c:pt idx="12">
                  <c:v>0.25233589915866211</c:v>
                </c:pt>
                <c:pt idx="13">
                  <c:v>3.8748927863545786E-2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23">
                  <c:v>1.0000001187959795</c:v>
                </c:pt>
                <c:pt idx="24">
                  <c:v>0.88597906982949093</c:v>
                </c:pt>
                <c:pt idx="25">
                  <c:v>0.56682316583370851</c:v>
                </c:pt>
                <c:pt idx="26">
                  <c:v>0.47314170678158762</c:v>
                </c:pt>
                <c:pt idx="27">
                  <c:v>0.24329860390251493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1640488"/>
        <c:axId val="362198672"/>
      </c:scatterChart>
      <c:valAx>
        <c:axId val="361640488"/>
        <c:scaling>
          <c:orientation val="minMax"/>
          <c:max val="5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Distance from dischanrge piont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198672"/>
        <c:crosses val="autoZero"/>
        <c:crossBetween val="midCat"/>
        <c:majorUnit val="100"/>
      </c:valAx>
      <c:valAx>
        <c:axId val="362198672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C/Co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640488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A) pH</a:t>
            </a:r>
            <a:endParaRPr lang="en-US" dirty="0"/>
          </a:p>
        </c:rich>
      </c:tx>
      <c:layout>
        <c:manualLayout>
          <c:xMode val="edge"/>
          <c:yMode val="edge"/>
          <c:x val="0.23403116707962676"/>
          <c:y val="3.21249027885790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675075337804995"/>
          <c:y val="2.9529675726018119E-2"/>
          <c:w val="0.71922734195262628"/>
          <c:h val="0.7913241893150452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Sheet1!$A$2:$A$29</c:f>
              <c:numCache>
                <c:formatCode>General</c:formatCode>
                <c:ptCount val="28"/>
                <c:pt idx="0">
                  <c:v>0</c:v>
                </c:pt>
                <c:pt idx="1">
                  <c:v>20</c:v>
                </c:pt>
                <c:pt idx="2">
                  <c:v>50</c:v>
                </c:pt>
                <c:pt idx="3">
                  <c:v>123</c:v>
                </c:pt>
                <c:pt idx="4">
                  <c:v>153</c:v>
                </c:pt>
                <c:pt idx="5">
                  <c:v>261</c:v>
                </c:pt>
                <c:pt idx="6">
                  <c:v>434.3</c:v>
                </c:pt>
                <c:pt idx="7">
                  <c:v>0</c:v>
                </c:pt>
                <c:pt idx="8">
                  <c:v>15</c:v>
                </c:pt>
                <c:pt idx="9">
                  <c:v>20</c:v>
                </c:pt>
                <c:pt idx="10">
                  <c:v>60</c:v>
                </c:pt>
                <c:pt idx="11">
                  <c:v>90</c:v>
                </c:pt>
                <c:pt idx="12">
                  <c:v>220</c:v>
                </c:pt>
                <c:pt idx="13">
                  <c:v>250</c:v>
                </c:pt>
                <c:pt idx="14">
                  <c:v>280</c:v>
                </c:pt>
                <c:pt idx="15">
                  <c:v>290</c:v>
                </c:pt>
                <c:pt idx="16">
                  <c:v>460</c:v>
                </c:pt>
                <c:pt idx="17">
                  <c:v>0</c:v>
                </c:pt>
                <c:pt idx="18">
                  <c:v>66.599999999999994</c:v>
                </c:pt>
                <c:pt idx="19">
                  <c:v>87.5</c:v>
                </c:pt>
                <c:pt idx="20">
                  <c:v>177.1</c:v>
                </c:pt>
                <c:pt idx="21">
                  <c:v>291.7</c:v>
                </c:pt>
                <c:pt idx="22">
                  <c:v>455.9</c:v>
                </c:pt>
                <c:pt idx="23">
                  <c:v>0</c:v>
                </c:pt>
                <c:pt idx="24">
                  <c:v>2</c:v>
                </c:pt>
                <c:pt idx="25">
                  <c:v>26</c:v>
                </c:pt>
                <c:pt idx="26">
                  <c:v>93</c:v>
                </c:pt>
                <c:pt idx="27">
                  <c:v>298</c:v>
                </c:pt>
              </c:numCache>
            </c:numRef>
          </c:xVal>
          <c:yVal>
            <c:numRef>
              <c:f>Sheet1!$B$2:$B$29</c:f>
              <c:numCache>
                <c:formatCode>0.00</c:formatCode>
                <c:ptCount val="28"/>
                <c:pt idx="0">
                  <c:v>11.6</c:v>
                </c:pt>
                <c:pt idx="1">
                  <c:v>11.4</c:v>
                </c:pt>
                <c:pt idx="2">
                  <c:v>11.3</c:v>
                </c:pt>
                <c:pt idx="3">
                  <c:v>11.2</c:v>
                </c:pt>
                <c:pt idx="4">
                  <c:v>11.2</c:v>
                </c:pt>
                <c:pt idx="5">
                  <c:v>10.4</c:v>
                </c:pt>
                <c:pt idx="6">
                  <c:v>9.9</c:v>
                </c:pt>
                <c:pt idx="7">
                  <c:v>12.68</c:v>
                </c:pt>
                <c:pt idx="8">
                  <c:v>12.45</c:v>
                </c:pt>
                <c:pt idx="9">
                  <c:v>12.48</c:v>
                </c:pt>
                <c:pt idx="10">
                  <c:v>12.39</c:v>
                </c:pt>
                <c:pt idx="11">
                  <c:v>12.36</c:v>
                </c:pt>
                <c:pt idx="12">
                  <c:v>12.34</c:v>
                </c:pt>
                <c:pt idx="13">
                  <c:v>12.56</c:v>
                </c:pt>
                <c:pt idx="14">
                  <c:v>12.15</c:v>
                </c:pt>
                <c:pt idx="15">
                  <c:v>12.33</c:v>
                </c:pt>
                <c:pt idx="16">
                  <c:v>11.95</c:v>
                </c:pt>
                <c:pt idx="17">
                  <c:v>11.51</c:v>
                </c:pt>
                <c:pt idx="18">
                  <c:v>11.56</c:v>
                </c:pt>
                <c:pt idx="19">
                  <c:v>11.56</c:v>
                </c:pt>
                <c:pt idx="20">
                  <c:v>11.56</c:v>
                </c:pt>
                <c:pt idx="21">
                  <c:v>11.4</c:v>
                </c:pt>
                <c:pt idx="22">
                  <c:v>11.32</c:v>
                </c:pt>
                <c:pt idx="23">
                  <c:v>11.73</c:v>
                </c:pt>
                <c:pt idx="24">
                  <c:v>11.66</c:v>
                </c:pt>
                <c:pt idx="25">
                  <c:v>11.63</c:v>
                </c:pt>
                <c:pt idx="26">
                  <c:v>11.49</c:v>
                </c:pt>
                <c:pt idx="27">
                  <c:v>10.88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2199456"/>
        <c:axId val="362199848"/>
      </c:scatterChart>
      <c:valAx>
        <c:axId val="362199456"/>
        <c:scaling>
          <c:orientation val="minMax"/>
          <c:max val="5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Distance from dischanrge piont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199848"/>
        <c:crosses val="autoZero"/>
        <c:crossBetween val="midCat"/>
        <c:majorUnit val="100"/>
      </c:valAx>
      <c:valAx>
        <c:axId val="362199848"/>
        <c:scaling>
          <c:orientation val="minMax"/>
          <c:min val="9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pH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out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199456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B)</a:t>
            </a:r>
            <a:r>
              <a:rPr lang="en-US" baseline="0" dirty="0" smtClean="0"/>
              <a:t> </a:t>
            </a:r>
            <a:r>
              <a:rPr lang="en-US" dirty="0" smtClean="0"/>
              <a:t>Ca</a:t>
            </a:r>
            <a:endParaRPr lang="en-US" dirty="0"/>
          </a:p>
        </c:rich>
      </c:tx>
      <c:layout>
        <c:manualLayout>
          <c:xMode val="edge"/>
          <c:yMode val="edge"/>
          <c:x val="0.21993518807987739"/>
          <c:y val="3.26020874223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103058876899646"/>
          <c:y val="2.9529675726018119E-2"/>
          <c:w val="0.75523557240530115"/>
          <c:h val="0.7913241893150452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C/Co [Ca]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Sheet1!$A$2:$A$29</c:f>
              <c:numCache>
                <c:formatCode>General</c:formatCode>
                <c:ptCount val="28"/>
                <c:pt idx="0">
                  <c:v>0</c:v>
                </c:pt>
                <c:pt idx="1">
                  <c:v>20</c:v>
                </c:pt>
                <c:pt idx="2">
                  <c:v>50</c:v>
                </c:pt>
                <c:pt idx="3">
                  <c:v>123</c:v>
                </c:pt>
                <c:pt idx="4">
                  <c:v>153</c:v>
                </c:pt>
                <c:pt idx="5">
                  <c:v>261</c:v>
                </c:pt>
                <c:pt idx="6">
                  <c:v>434.3</c:v>
                </c:pt>
                <c:pt idx="7">
                  <c:v>0</c:v>
                </c:pt>
                <c:pt idx="8">
                  <c:v>15</c:v>
                </c:pt>
                <c:pt idx="9">
                  <c:v>20</c:v>
                </c:pt>
                <c:pt idx="10">
                  <c:v>60</c:v>
                </c:pt>
                <c:pt idx="11">
                  <c:v>90</c:v>
                </c:pt>
                <c:pt idx="12">
                  <c:v>220</c:v>
                </c:pt>
                <c:pt idx="13">
                  <c:v>250</c:v>
                </c:pt>
                <c:pt idx="14">
                  <c:v>280</c:v>
                </c:pt>
                <c:pt idx="15">
                  <c:v>290</c:v>
                </c:pt>
                <c:pt idx="16">
                  <c:v>460</c:v>
                </c:pt>
                <c:pt idx="17">
                  <c:v>0</c:v>
                </c:pt>
                <c:pt idx="18">
                  <c:v>66.599999999999994</c:v>
                </c:pt>
                <c:pt idx="19">
                  <c:v>87.5</c:v>
                </c:pt>
                <c:pt idx="20">
                  <c:v>177.1</c:v>
                </c:pt>
                <c:pt idx="21">
                  <c:v>291.7</c:v>
                </c:pt>
                <c:pt idx="22">
                  <c:v>455.9</c:v>
                </c:pt>
                <c:pt idx="23">
                  <c:v>0</c:v>
                </c:pt>
                <c:pt idx="24">
                  <c:v>2</c:v>
                </c:pt>
                <c:pt idx="25">
                  <c:v>26</c:v>
                </c:pt>
                <c:pt idx="26">
                  <c:v>93</c:v>
                </c:pt>
                <c:pt idx="27">
                  <c:v>298</c:v>
                </c:pt>
              </c:numCache>
            </c:numRef>
          </c:xVal>
          <c:yVal>
            <c:numRef>
              <c:f>Sheet1!$E$2:$E$29</c:f>
              <c:numCache>
                <c:formatCode>General</c:formatCode>
                <c:ptCount val="28"/>
                <c:pt idx="0">
                  <c:v>0.99999997311170541</c:v>
                </c:pt>
                <c:pt idx="1">
                  <c:v>0.98403370222194952</c:v>
                </c:pt>
                <c:pt idx="2">
                  <c:v>0.95805602200029172</c:v>
                </c:pt>
                <c:pt idx="3">
                  <c:v>0.90775680141046688</c:v>
                </c:pt>
                <c:pt idx="4">
                  <c:v>0.87236068843828496</c:v>
                </c:pt>
                <c:pt idx="5">
                  <c:v>0.85364248995563186</c:v>
                </c:pt>
                <c:pt idx="6">
                  <c:v>0.82656122438836854</c:v>
                </c:pt>
                <c:pt idx="7">
                  <c:v>0.9999999601458649</c:v>
                </c:pt>
                <c:pt idx="8">
                  <c:v>0.94647162790757333</c:v>
                </c:pt>
                <c:pt idx="9">
                  <c:v>0.94119036940051093</c:v>
                </c:pt>
                <c:pt idx="10">
                  <c:v>0.90833885342510479</c:v>
                </c:pt>
                <c:pt idx="11">
                  <c:v>0.88957635619878017</c:v>
                </c:pt>
                <c:pt idx="12">
                  <c:v>0.84933712074265932</c:v>
                </c:pt>
                <c:pt idx="13">
                  <c:v>0.83251153133554745</c:v>
                </c:pt>
                <c:pt idx="14">
                  <c:v>0.80272092483318624</c:v>
                </c:pt>
                <c:pt idx="15">
                  <c:v>0.76068604523230721</c:v>
                </c:pt>
                <c:pt idx="16">
                  <c:v>0.75594338757504831</c:v>
                </c:pt>
                <c:pt idx="17">
                  <c:v>1.0000000024383371</c:v>
                </c:pt>
                <c:pt idx="18">
                  <c:v>0.96949696778799166</c:v>
                </c:pt>
                <c:pt idx="19">
                  <c:v>0.87831431720959452</c:v>
                </c:pt>
                <c:pt idx="20">
                  <c:v>0.86441098707968445</c:v>
                </c:pt>
                <c:pt idx="21">
                  <c:v>0.77517157419238769</c:v>
                </c:pt>
                <c:pt idx="22">
                  <c:v>0.68320243626895572</c:v>
                </c:pt>
                <c:pt idx="23">
                  <c:v>0.99999995767258976</c:v>
                </c:pt>
                <c:pt idx="24">
                  <c:v>0.94655782686686196</c:v>
                </c:pt>
                <c:pt idx="25">
                  <c:v>0.88688422134848988</c:v>
                </c:pt>
                <c:pt idx="26">
                  <c:v>0.89324238810761902</c:v>
                </c:pt>
                <c:pt idx="27">
                  <c:v>0.81545254774958076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6616136"/>
        <c:axId val="366616528"/>
      </c:scatterChart>
      <c:valAx>
        <c:axId val="366616136"/>
        <c:scaling>
          <c:orientation val="minMax"/>
          <c:max val="5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Distance from dischanrge piont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616528"/>
        <c:crosses val="autoZero"/>
        <c:crossBetween val="midCat"/>
        <c:majorUnit val="100"/>
      </c:valAx>
      <c:valAx>
        <c:axId val="366616528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C/Co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616136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D)</a:t>
            </a:r>
            <a:r>
              <a:rPr lang="en-US" baseline="0" dirty="0" smtClean="0"/>
              <a:t> </a:t>
            </a:r>
            <a:r>
              <a:rPr lang="en-US" dirty="0" smtClean="0"/>
              <a:t>V</a:t>
            </a:r>
            <a:endParaRPr lang="en-US" dirty="0"/>
          </a:p>
        </c:rich>
      </c:tx>
      <c:layout>
        <c:manualLayout>
          <c:xMode val="edge"/>
          <c:yMode val="edge"/>
          <c:x val="0.19030819412364186"/>
          <c:y val="0.127694105891817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080188343718023"/>
          <c:y val="0.10037432493586457"/>
          <c:w val="0.70843369861269778"/>
          <c:h val="0.7278995008232537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Sheet1!$G$1</c:f>
              <c:strCache>
                <c:ptCount val="1"/>
                <c:pt idx="0">
                  <c:v>C/Co [V]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Sheet1!$A$2:$A$29</c:f>
              <c:numCache>
                <c:formatCode>General</c:formatCode>
                <c:ptCount val="28"/>
                <c:pt idx="0">
                  <c:v>0</c:v>
                </c:pt>
                <c:pt idx="1">
                  <c:v>20</c:v>
                </c:pt>
                <c:pt idx="2">
                  <c:v>50</c:v>
                </c:pt>
                <c:pt idx="3">
                  <c:v>123</c:v>
                </c:pt>
                <c:pt idx="4">
                  <c:v>153</c:v>
                </c:pt>
                <c:pt idx="5">
                  <c:v>261</c:v>
                </c:pt>
                <c:pt idx="6">
                  <c:v>434.3</c:v>
                </c:pt>
                <c:pt idx="7">
                  <c:v>0</c:v>
                </c:pt>
                <c:pt idx="8">
                  <c:v>15</c:v>
                </c:pt>
                <c:pt idx="9">
                  <c:v>20</c:v>
                </c:pt>
                <c:pt idx="10">
                  <c:v>60</c:v>
                </c:pt>
                <c:pt idx="11">
                  <c:v>90</c:v>
                </c:pt>
                <c:pt idx="12">
                  <c:v>220</c:v>
                </c:pt>
                <c:pt idx="13">
                  <c:v>250</c:v>
                </c:pt>
                <c:pt idx="14">
                  <c:v>280</c:v>
                </c:pt>
                <c:pt idx="15">
                  <c:v>290</c:v>
                </c:pt>
                <c:pt idx="16">
                  <c:v>460</c:v>
                </c:pt>
                <c:pt idx="17">
                  <c:v>0</c:v>
                </c:pt>
                <c:pt idx="18">
                  <c:v>66.599999999999994</c:v>
                </c:pt>
                <c:pt idx="19">
                  <c:v>87.5</c:v>
                </c:pt>
                <c:pt idx="20">
                  <c:v>177.1</c:v>
                </c:pt>
                <c:pt idx="21">
                  <c:v>291.7</c:v>
                </c:pt>
                <c:pt idx="22">
                  <c:v>455.9</c:v>
                </c:pt>
                <c:pt idx="23">
                  <c:v>0</c:v>
                </c:pt>
                <c:pt idx="24">
                  <c:v>2</c:v>
                </c:pt>
                <c:pt idx="25">
                  <c:v>26</c:v>
                </c:pt>
                <c:pt idx="26">
                  <c:v>93</c:v>
                </c:pt>
                <c:pt idx="27">
                  <c:v>298</c:v>
                </c:pt>
              </c:numCache>
            </c:numRef>
          </c:xVal>
          <c:yVal>
            <c:numRef>
              <c:f>Sheet1!$G$2:$G$29</c:f>
              <c:numCache>
                <c:formatCode>General</c:formatCode>
                <c:ptCount val="28"/>
                <c:pt idx="0">
                  <c:v>1</c:v>
                </c:pt>
                <c:pt idx="1">
                  <c:v>0.95550188876813258</c:v>
                </c:pt>
                <c:pt idx="2">
                  <c:v>0.89430687412897247</c:v>
                </c:pt>
                <c:pt idx="3">
                  <c:v>0.8182416056835774</c:v>
                </c:pt>
                <c:pt idx="4">
                  <c:v>0.75953862774906689</c:v>
                </c:pt>
                <c:pt idx="5">
                  <c:v>0.67302371340075906</c:v>
                </c:pt>
                <c:pt idx="6">
                  <c:v>0.55462396831203886</c:v>
                </c:pt>
                <c:pt idx="7">
                  <c:v>0.99999993354713768</c:v>
                </c:pt>
                <c:pt idx="8">
                  <c:v>0.92677279528859713</c:v>
                </c:pt>
                <c:pt idx="9">
                  <c:v>0.92152185178696044</c:v>
                </c:pt>
                <c:pt idx="10">
                  <c:v>0.90217152832215564</c:v>
                </c:pt>
                <c:pt idx="11">
                  <c:v>0.83880099043279865</c:v>
                </c:pt>
                <c:pt idx="12">
                  <c:v>0.81894000504660081</c:v>
                </c:pt>
                <c:pt idx="13">
                  <c:v>0.76641790442183522</c:v>
                </c:pt>
                <c:pt idx="14">
                  <c:v>0.74598592356555382</c:v>
                </c:pt>
                <c:pt idx="15">
                  <c:v>0.67063238995924312</c:v>
                </c:pt>
                <c:pt idx="16">
                  <c:v>0.61558726822270049</c:v>
                </c:pt>
                <c:pt idx="17">
                  <c:v>0.99999990230812674</c:v>
                </c:pt>
                <c:pt idx="18">
                  <c:v>0.86471103818521322</c:v>
                </c:pt>
                <c:pt idx="19">
                  <c:v>0.84155358995164831</c:v>
                </c:pt>
                <c:pt idx="20">
                  <c:v>0.71761894425174177</c:v>
                </c:pt>
                <c:pt idx="21">
                  <c:v>0.66853856670000555</c:v>
                </c:pt>
                <c:pt idx="22">
                  <c:v>0.66745907150126804</c:v>
                </c:pt>
                <c:pt idx="23">
                  <c:v>0.99999995080917381</c:v>
                </c:pt>
                <c:pt idx="24">
                  <c:v>0.89106458133938493</c:v>
                </c:pt>
                <c:pt idx="25">
                  <c:v>0.88363188712932483</c:v>
                </c:pt>
                <c:pt idx="26">
                  <c:v>0.890669682163992</c:v>
                </c:pt>
                <c:pt idx="27">
                  <c:v>0.78245803642820655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6617312"/>
        <c:axId val="366617704"/>
      </c:scatterChart>
      <c:valAx>
        <c:axId val="366617312"/>
        <c:scaling>
          <c:orientation val="minMax"/>
          <c:max val="5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Distance from dischanrge piont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617704"/>
        <c:crosses val="autoZero"/>
        <c:crossBetween val="midCat"/>
        <c:majorUnit val="100"/>
      </c:valAx>
      <c:valAx>
        <c:axId val="366617704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C/Co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617312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E)</a:t>
            </a:r>
            <a:r>
              <a:rPr lang="en-US" baseline="0" dirty="0" smtClean="0"/>
              <a:t> </a:t>
            </a:r>
            <a:r>
              <a:rPr lang="en-US" dirty="0" smtClean="0"/>
              <a:t>Fe</a:t>
            </a:r>
            <a:endParaRPr lang="en-US" dirty="0"/>
          </a:p>
        </c:rich>
      </c:tx>
      <c:layout>
        <c:manualLayout>
          <c:xMode val="edge"/>
          <c:yMode val="edge"/>
          <c:x val="0.17815515956402073"/>
          <c:y val="2.65677574231124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415911098712048"/>
          <c:y val="2.74512504673265E-2"/>
          <c:w val="0.75523557240530115"/>
          <c:h val="0.7913241893150452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Sheet1!$K$1</c:f>
              <c:strCache>
                <c:ptCount val="1"/>
                <c:pt idx="0">
                  <c:v>C/Co [Fe]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Sheet1!$A$2:$A$29</c:f>
              <c:numCache>
                <c:formatCode>General</c:formatCode>
                <c:ptCount val="28"/>
                <c:pt idx="0">
                  <c:v>0</c:v>
                </c:pt>
                <c:pt idx="1">
                  <c:v>20</c:v>
                </c:pt>
                <c:pt idx="2">
                  <c:v>50</c:v>
                </c:pt>
                <c:pt idx="3">
                  <c:v>123</c:v>
                </c:pt>
                <c:pt idx="4">
                  <c:v>153</c:v>
                </c:pt>
                <c:pt idx="5">
                  <c:v>261</c:v>
                </c:pt>
                <c:pt idx="6">
                  <c:v>434.3</c:v>
                </c:pt>
                <c:pt idx="7">
                  <c:v>0</c:v>
                </c:pt>
                <c:pt idx="8">
                  <c:v>15</c:v>
                </c:pt>
                <c:pt idx="9">
                  <c:v>20</c:v>
                </c:pt>
                <c:pt idx="10">
                  <c:v>60</c:v>
                </c:pt>
                <c:pt idx="11">
                  <c:v>90</c:v>
                </c:pt>
                <c:pt idx="12">
                  <c:v>220</c:v>
                </c:pt>
                <c:pt idx="13">
                  <c:v>250</c:v>
                </c:pt>
                <c:pt idx="14">
                  <c:v>280</c:v>
                </c:pt>
                <c:pt idx="15">
                  <c:v>290</c:v>
                </c:pt>
                <c:pt idx="16">
                  <c:v>460</c:v>
                </c:pt>
                <c:pt idx="17">
                  <c:v>0</c:v>
                </c:pt>
                <c:pt idx="18">
                  <c:v>66.599999999999994</c:v>
                </c:pt>
                <c:pt idx="19">
                  <c:v>87.5</c:v>
                </c:pt>
                <c:pt idx="20">
                  <c:v>177.1</c:v>
                </c:pt>
                <c:pt idx="21">
                  <c:v>291.7</c:v>
                </c:pt>
                <c:pt idx="22">
                  <c:v>455.9</c:v>
                </c:pt>
                <c:pt idx="23">
                  <c:v>0</c:v>
                </c:pt>
                <c:pt idx="24">
                  <c:v>2</c:v>
                </c:pt>
                <c:pt idx="25">
                  <c:v>26</c:v>
                </c:pt>
                <c:pt idx="26">
                  <c:v>93</c:v>
                </c:pt>
                <c:pt idx="27">
                  <c:v>298</c:v>
                </c:pt>
              </c:numCache>
            </c:numRef>
          </c:xVal>
          <c:yVal>
            <c:numRef>
              <c:f>Sheet1!$K$2:$K$29</c:f>
              <c:numCache>
                <c:formatCode>0.00</c:formatCode>
                <c:ptCount val="28"/>
                <c:pt idx="0">
                  <c:v>0.99993379919087888</c:v>
                </c:pt>
                <c:pt idx="1">
                  <c:v>0.89667708716439865</c:v>
                </c:pt>
                <c:pt idx="2">
                  <c:v>0.86021699154100761</c:v>
                </c:pt>
                <c:pt idx="3">
                  <c:v>0.86349025376976829</c:v>
                </c:pt>
                <c:pt idx="4">
                  <c:v>0.83532364840014695</c:v>
                </c:pt>
                <c:pt idx="5">
                  <c:v>0.69713129827142317</c:v>
                </c:pt>
                <c:pt idx="6">
                  <c:v>0.48364840014711286</c:v>
                </c:pt>
                <c:pt idx="7">
                  <c:v>0.99997153492347157</c:v>
                </c:pt>
                <c:pt idx="8">
                  <c:v>0.83246937787833963</c:v>
                </c:pt>
                <c:pt idx="9">
                  <c:v>0.78867260249841509</c:v>
                </c:pt>
                <c:pt idx="10">
                  <c:v>0.66100304258898113</c:v>
                </c:pt>
                <c:pt idx="11">
                  <c:v>0.57816122997681507</c:v>
                </c:pt>
                <c:pt idx="12">
                  <c:v>0.56976130473690567</c:v>
                </c:pt>
                <c:pt idx="13">
                  <c:v>0.6388344893386867</c:v>
                </c:pt>
                <c:pt idx="14">
                  <c:v>0.49241137397651319</c:v>
                </c:pt>
                <c:pt idx="15">
                  <c:v>0.48368249236963023</c:v>
                </c:pt>
                <c:pt idx="16">
                  <c:v>0.46125257032446787</c:v>
                </c:pt>
                <c:pt idx="23" formatCode="General">
                  <c:v>1.0000384879483386</c:v>
                </c:pt>
                <c:pt idx="24" formatCode="General">
                  <c:v>0.92513889687861139</c:v>
                </c:pt>
                <c:pt idx="25" formatCode="General">
                  <c:v>0.82574500069282453</c:v>
                </c:pt>
                <c:pt idx="26" formatCode="General">
                  <c:v>0.79176262555504351</c:v>
                </c:pt>
                <c:pt idx="27" formatCode="General">
                  <c:v>0.72143156165355293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4879552"/>
        <c:axId val="364879944"/>
      </c:scatterChart>
      <c:valAx>
        <c:axId val="364879552"/>
        <c:scaling>
          <c:orientation val="minMax"/>
          <c:max val="5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Distance from dischanrge piont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879944"/>
        <c:crosses val="autoZero"/>
        <c:crossBetween val="midCat"/>
        <c:majorUnit val="100"/>
      </c:valAx>
      <c:valAx>
        <c:axId val="364879944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C/Co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out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879552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C)</a:t>
            </a:r>
            <a:r>
              <a:rPr lang="en-US" baseline="0" dirty="0" smtClean="0"/>
              <a:t> K</a:t>
            </a:r>
            <a:endParaRPr lang="en-US" dirty="0"/>
          </a:p>
        </c:rich>
      </c:tx>
      <c:layout>
        <c:manualLayout>
          <c:xMode val="edge"/>
          <c:yMode val="edge"/>
          <c:x val="0.79445829747075414"/>
          <c:y val="2.70850557174640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103058876899646"/>
          <c:y val="2.9529675726018119E-2"/>
          <c:w val="0.75523557240530115"/>
          <c:h val="0.7913241893150452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Sheet1!$I$1</c:f>
              <c:strCache>
                <c:ptCount val="1"/>
                <c:pt idx="0">
                  <c:v>C/Co [K]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Sheet1!$A$2:$A$29</c:f>
              <c:numCache>
                <c:formatCode>General</c:formatCode>
                <c:ptCount val="28"/>
                <c:pt idx="0">
                  <c:v>0</c:v>
                </c:pt>
                <c:pt idx="1">
                  <c:v>20</c:v>
                </c:pt>
                <c:pt idx="2">
                  <c:v>50</c:v>
                </c:pt>
                <c:pt idx="3">
                  <c:v>123</c:v>
                </c:pt>
                <c:pt idx="4">
                  <c:v>153</c:v>
                </c:pt>
                <c:pt idx="5">
                  <c:v>261</c:v>
                </c:pt>
                <c:pt idx="6">
                  <c:v>434.3</c:v>
                </c:pt>
                <c:pt idx="7">
                  <c:v>0</c:v>
                </c:pt>
                <c:pt idx="8">
                  <c:v>15</c:v>
                </c:pt>
                <c:pt idx="9">
                  <c:v>20</c:v>
                </c:pt>
                <c:pt idx="10">
                  <c:v>60</c:v>
                </c:pt>
                <c:pt idx="11">
                  <c:v>90</c:v>
                </c:pt>
                <c:pt idx="12">
                  <c:v>220</c:v>
                </c:pt>
                <c:pt idx="13">
                  <c:v>250</c:v>
                </c:pt>
                <c:pt idx="14">
                  <c:v>280</c:v>
                </c:pt>
                <c:pt idx="15">
                  <c:v>290</c:v>
                </c:pt>
                <c:pt idx="16">
                  <c:v>460</c:v>
                </c:pt>
                <c:pt idx="17">
                  <c:v>0</c:v>
                </c:pt>
                <c:pt idx="18">
                  <c:v>66.599999999999994</c:v>
                </c:pt>
                <c:pt idx="19">
                  <c:v>87.5</c:v>
                </c:pt>
                <c:pt idx="20">
                  <c:v>177.1</c:v>
                </c:pt>
                <c:pt idx="21">
                  <c:v>291.7</c:v>
                </c:pt>
                <c:pt idx="22">
                  <c:v>455.9</c:v>
                </c:pt>
                <c:pt idx="23">
                  <c:v>0</c:v>
                </c:pt>
                <c:pt idx="24">
                  <c:v>2</c:v>
                </c:pt>
                <c:pt idx="25">
                  <c:v>26</c:v>
                </c:pt>
                <c:pt idx="26">
                  <c:v>93</c:v>
                </c:pt>
                <c:pt idx="27">
                  <c:v>298</c:v>
                </c:pt>
              </c:numCache>
            </c:numRef>
          </c:xVal>
          <c:yVal>
            <c:numRef>
              <c:f>Sheet1!$I$2:$I$29</c:f>
              <c:numCache>
                <c:formatCode>General</c:formatCode>
                <c:ptCount val="28"/>
                <c:pt idx="0">
                  <c:v>1</c:v>
                </c:pt>
                <c:pt idx="1">
                  <c:v>1.0550697912664875</c:v>
                </c:pt>
                <c:pt idx="2">
                  <c:v>1.0600179280317583</c:v>
                </c:pt>
                <c:pt idx="3">
                  <c:v>1.0592239723396082</c:v>
                </c:pt>
                <c:pt idx="4">
                  <c:v>1.0445332308874375</c:v>
                </c:pt>
                <c:pt idx="5">
                  <c:v>0.97577154565245228</c:v>
                </c:pt>
                <c:pt idx="6">
                  <c:v>1.0144653604814957</c:v>
                </c:pt>
                <c:pt idx="7">
                  <c:v>1.0000000400371485</c:v>
                </c:pt>
                <c:pt idx="8">
                  <c:v>0.99280239588837949</c:v>
                </c:pt>
                <c:pt idx="9">
                  <c:v>1.0042873145263322</c:v>
                </c:pt>
                <c:pt idx="10">
                  <c:v>0.99817477499380047</c:v>
                </c:pt>
                <c:pt idx="11">
                  <c:v>0.99566898816090565</c:v>
                </c:pt>
                <c:pt idx="12">
                  <c:v>0.99704411050028929</c:v>
                </c:pt>
                <c:pt idx="13">
                  <c:v>0.98705802919133911</c:v>
                </c:pt>
                <c:pt idx="14">
                  <c:v>0.9864382137564246</c:v>
                </c:pt>
                <c:pt idx="15">
                  <c:v>0.92215205060794236</c:v>
                </c:pt>
                <c:pt idx="16">
                  <c:v>0.91754871212140388</c:v>
                </c:pt>
                <c:pt idx="17">
                  <c:v>0.99999997697137855</c:v>
                </c:pt>
                <c:pt idx="18">
                  <c:v>1.07006277813029</c:v>
                </c:pt>
                <c:pt idx="19">
                  <c:v>1.0209704771277386</c:v>
                </c:pt>
                <c:pt idx="20">
                  <c:v>1.0371357361882863</c:v>
                </c:pt>
                <c:pt idx="21">
                  <c:v>0.94072150122013942</c:v>
                </c:pt>
                <c:pt idx="22">
                  <c:v>0.93812929764728104</c:v>
                </c:pt>
                <c:pt idx="23">
                  <c:v>0.99999999375767035</c:v>
                </c:pt>
                <c:pt idx="24">
                  <c:v>0.96293037996297859</c:v>
                </c:pt>
                <c:pt idx="25">
                  <c:v>0.94805556517133982</c:v>
                </c:pt>
                <c:pt idx="26">
                  <c:v>0.94724806874326506</c:v>
                </c:pt>
                <c:pt idx="27">
                  <c:v>0.97509440033385164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4880728"/>
        <c:axId val="364384320"/>
      </c:scatterChart>
      <c:valAx>
        <c:axId val="364880728"/>
        <c:scaling>
          <c:orientation val="minMax"/>
          <c:max val="5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Distance from dischanrge piont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384320"/>
        <c:crosses val="autoZero"/>
        <c:crossBetween val="midCat"/>
        <c:majorUnit val="100"/>
      </c:valAx>
      <c:valAx>
        <c:axId val="364384320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C/Co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880728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250608124851448E-2"/>
          <c:y val="5.0925925925925923E-2"/>
          <c:w val="0.88885677585099554"/>
          <c:h val="0.80853812153633631"/>
        </c:manualLayout>
      </c:layout>
      <c:scatterChart>
        <c:scatterStyle val="lineMarker"/>
        <c:varyColors val="0"/>
        <c:ser>
          <c:idx val="0"/>
          <c:order val="0"/>
          <c:spPr>
            <a:ln w="158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Sheet1!$A$1:$A$2125</c:f>
              <c:numCache>
                <c:formatCode>General</c:formatCode>
                <c:ptCount val="2125"/>
                <c:pt idx="0">
                  <c:v>-0.4</c:v>
                </c:pt>
                <c:pt idx="1">
                  <c:v>-0.38</c:v>
                </c:pt>
                <c:pt idx="2">
                  <c:v>-0.36</c:v>
                </c:pt>
                <c:pt idx="3">
                  <c:v>-0.34</c:v>
                </c:pt>
                <c:pt idx="4">
                  <c:v>-0.32</c:v>
                </c:pt>
                <c:pt idx="5">
                  <c:v>-0.3</c:v>
                </c:pt>
                <c:pt idx="6">
                  <c:v>-0.28000000000000003</c:v>
                </c:pt>
                <c:pt idx="7">
                  <c:v>-0.26</c:v>
                </c:pt>
                <c:pt idx="8">
                  <c:v>-0.24</c:v>
                </c:pt>
                <c:pt idx="9">
                  <c:v>-0.22</c:v>
                </c:pt>
                <c:pt idx="10">
                  <c:v>-0.2</c:v>
                </c:pt>
                <c:pt idx="11">
                  <c:v>-0.18</c:v>
                </c:pt>
                <c:pt idx="12">
                  <c:v>-0.16</c:v>
                </c:pt>
                <c:pt idx="13">
                  <c:v>-0.14000000000000001</c:v>
                </c:pt>
                <c:pt idx="14">
                  <c:v>-0.12</c:v>
                </c:pt>
                <c:pt idx="15">
                  <c:v>-0.1</c:v>
                </c:pt>
                <c:pt idx="16">
                  <c:v>-0.08</c:v>
                </c:pt>
                <c:pt idx="17">
                  <c:v>-0.06</c:v>
                </c:pt>
                <c:pt idx="18">
                  <c:v>-0.04</c:v>
                </c:pt>
                <c:pt idx="19">
                  <c:v>-0.02</c:v>
                </c:pt>
                <c:pt idx="20">
                  <c:v>0</c:v>
                </c:pt>
                <c:pt idx="21">
                  <c:v>0.02</c:v>
                </c:pt>
                <c:pt idx="22">
                  <c:v>0.04</c:v>
                </c:pt>
                <c:pt idx="23">
                  <c:v>0.06</c:v>
                </c:pt>
                <c:pt idx="24">
                  <c:v>0.08</c:v>
                </c:pt>
                <c:pt idx="25">
                  <c:v>0.1</c:v>
                </c:pt>
                <c:pt idx="26">
                  <c:v>0.12</c:v>
                </c:pt>
                <c:pt idx="27">
                  <c:v>0.14000000000000001</c:v>
                </c:pt>
                <c:pt idx="28">
                  <c:v>0.16</c:v>
                </c:pt>
                <c:pt idx="29">
                  <c:v>0.18</c:v>
                </c:pt>
                <c:pt idx="30">
                  <c:v>0.2</c:v>
                </c:pt>
                <c:pt idx="31">
                  <c:v>0.22</c:v>
                </c:pt>
                <c:pt idx="32">
                  <c:v>0.24</c:v>
                </c:pt>
                <c:pt idx="33">
                  <c:v>0.26</c:v>
                </c:pt>
                <c:pt idx="34">
                  <c:v>0.28000000000000003</c:v>
                </c:pt>
                <c:pt idx="35">
                  <c:v>0.3</c:v>
                </c:pt>
                <c:pt idx="36">
                  <c:v>0.32</c:v>
                </c:pt>
                <c:pt idx="37">
                  <c:v>0.34</c:v>
                </c:pt>
                <c:pt idx="38">
                  <c:v>0.36</c:v>
                </c:pt>
                <c:pt idx="39">
                  <c:v>0.38</c:v>
                </c:pt>
                <c:pt idx="40">
                  <c:v>0.4</c:v>
                </c:pt>
                <c:pt idx="41">
                  <c:v>0.42</c:v>
                </c:pt>
                <c:pt idx="42">
                  <c:v>0.44</c:v>
                </c:pt>
                <c:pt idx="43">
                  <c:v>0.46</c:v>
                </c:pt>
                <c:pt idx="44">
                  <c:v>0.48</c:v>
                </c:pt>
                <c:pt idx="45">
                  <c:v>0.5</c:v>
                </c:pt>
                <c:pt idx="46">
                  <c:v>0.52</c:v>
                </c:pt>
                <c:pt idx="47">
                  <c:v>0.54</c:v>
                </c:pt>
                <c:pt idx="48">
                  <c:v>0.56000000000000005</c:v>
                </c:pt>
                <c:pt idx="49">
                  <c:v>0.57999999999999996</c:v>
                </c:pt>
                <c:pt idx="50">
                  <c:v>0.6</c:v>
                </c:pt>
                <c:pt idx="51">
                  <c:v>0.62</c:v>
                </c:pt>
                <c:pt idx="52">
                  <c:v>0.64</c:v>
                </c:pt>
                <c:pt idx="53">
                  <c:v>0.66</c:v>
                </c:pt>
                <c:pt idx="54">
                  <c:v>0.68</c:v>
                </c:pt>
                <c:pt idx="55">
                  <c:v>0.7</c:v>
                </c:pt>
                <c:pt idx="56">
                  <c:v>0.72</c:v>
                </c:pt>
                <c:pt idx="57">
                  <c:v>0.74</c:v>
                </c:pt>
                <c:pt idx="58">
                  <c:v>0.76</c:v>
                </c:pt>
                <c:pt idx="59">
                  <c:v>0.78</c:v>
                </c:pt>
                <c:pt idx="60">
                  <c:v>0.8</c:v>
                </c:pt>
                <c:pt idx="61">
                  <c:v>0.82</c:v>
                </c:pt>
                <c:pt idx="62">
                  <c:v>0.84</c:v>
                </c:pt>
                <c:pt idx="63">
                  <c:v>0.86</c:v>
                </c:pt>
                <c:pt idx="64">
                  <c:v>0.88</c:v>
                </c:pt>
                <c:pt idx="65">
                  <c:v>0.9</c:v>
                </c:pt>
                <c:pt idx="66">
                  <c:v>0.92</c:v>
                </c:pt>
                <c:pt idx="67">
                  <c:v>0.94</c:v>
                </c:pt>
                <c:pt idx="68">
                  <c:v>0.96</c:v>
                </c:pt>
                <c:pt idx="69">
                  <c:v>0.98</c:v>
                </c:pt>
                <c:pt idx="70">
                  <c:v>1</c:v>
                </c:pt>
                <c:pt idx="71">
                  <c:v>1.02</c:v>
                </c:pt>
                <c:pt idx="72">
                  <c:v>1.04</c:v>
                </c:pt>
                <c:pt idx="73">
                  <c:v>1.06</c:v>
                </c:pt>
                <c:pt idx="74">
                  <c:v>1.08</c:v>
                </c:pt>
                <c:pt idx="75">
                  <c:v>1.1000000000000001</c:v>
                </c:pt>
                <c:pt idx="76">
                  <c:v>1.1200000000000001</c:v>
                </c:pt>
                <c:pt idx="77">
                  <c:v>1.1399999999999999</c:v>
                </c:pt>
                <c:pt idx="78">
                  <c:v>1.1599999999999999</c:v>
                </c:pt>
                <c:pt idx="79">
                  <c:v>1.18</c:v>
                </c:pt>
                <c:pt idx="80">
                  <c:v>1.2</c:v>
                </c:pt>
                <c:pt idx="81">
                  <c:v>1.22</c:v>
                </c:pt>
                <c:pt idx="82">
                  <c:v>1.24</c:v>
                </c:pt>
                <c:pt idx="83">
                  <c:v>1.26</c:v>
                </c:pt>
                <c:pt idx="84">
                  <c:v>1.28</c:v>
                </c:pt>
                <c:pt idx="85">
                  <c:v>1.3</c:v>
                </c:pt>
                <c:pt idx="86">
                  <c:v>1.32</c:v>
                </c:pt>
                <c:pt idx="87">
                  <c:v>1.34</c:v>
                </c:pt>
                <c:pt idx="88">
                  <c:v>1.36</c:v>
                </c:pt>
                <c:pt idx="89">
                  <c:v>1.38</c:v>
                </c:pt>
                <c:pt idx="90">
                  <c:v>1.4</c:v>
                </c:pt>
                <c:pt idx="91">
                  <c:v>1.42</c:v>
                </c:pt>
                <c:pt idx="92">
                  <c:v>1.44</c:v>
                </c:pt>
                <c:pt idx="93">
                  <c:v>1.46</c:v>
                </c:pt>
                <c:pt idx="94">
                  <c:v>1.48</c:v>
                </c:pt>
                <c:pt idx="95">
                  <c:v>1.5</c:v>
                </c:pt>
                <c:pt idx="96">
                  <c:v>1.52</c:v>
                </c:pt>
                <c:pt idx="97">
                  <c:v>1.54</c:v>
                </c:pt>
                <c:pt idx="98">
                  <c:v>1.56</c:v>
                </c:pt>
                <c:pt idx="99">
                  <c:v>1.58</c:v>
                </c:pt>
                <c:pt idx="100">
                  <c:v>1.6</c:v>
                </c:pt>
                <c:pt idx="101">
                  <c:v>1.62</c:v>
                </c:pt>
                <c:pt idx="102">
                  <c:v>1.64</c:v>
                </c:pt>
                <c:pt idx="103">
                  <c:v>1.66</c:v>
                </c:pt>
                <c:pt idx="104">
                  <c:v>1.68</c:v>
                </c:pt>
                <c:pt idx="105">
                  <c:v>1.7</c:v>
                </c:pt>
                <c:pt idx="106">
                  <c:v>1.72</c:v>
                </c:pt>
                <c:pt idx="107">
                  <c:v>1.74</c:v>
                </c:pt>
                <c:pt idx="108">
                  <c:v>1.76</c:v>
                </c:pt>
                <c:pt idx="109">
                  <c:v>1.78</c:v>
                </c:pt>
                <c:pt idx="110">
                  <c:v>1.8</c:v>
                </c:pt>
                <c:pt idx="111">
                  <c:v>1.82</c:v>
                </c:pt>
                <c:pt idx="112">
                  <c:v>1.84</c:v>
                </c:pt>
                <c:pt idx="113">
                  <c:v>1.86</c:v>
                </c:pt>
                <c:pt idx="114">
                  <c:v>1.88</c:v>
                </c:pt>
                <c:pt idx="115">
                  <c:v>1.9</c:v>
                </c:pt>
                <c:pt idx="116">
                  <c:v>1.92</c:v>
                </c:pt>
                <c:pt idx="117">
                  <c:v>1.94</c:v>
                </c:pt>
                <c:pt idx="118">
                  <c:v>1.96</c:v>
                </c:pt>
                <c:pt idx="119">
                  <c:v>1.98</c:v>
                </c:pt>
                <c:pt idx="120">
                  <c:v>2</c:v>
                </c:pt>
                <c:pt idx="121">
                  <c:v>2.02</c:v>
                </c:pt>
                <c:pt idx="122">
                  <c:v>2.04</c:v>
                </c:pt>
                <c:pt idx="123">
                  <c:v>2.06</c:v>
                </c:pt>
                <c:pt idx="124">
                  <c:v>2.08</c:v>
                </c:pt>
                <c:pt idx="125">
                  <c:v>2.1</c:v>
                </c:pt>
                <c:pt idx="126">
                  <c:v>2.12</c:v>
                </c:pt>
                <c:pt idx="127">
                  <c:v>2.14</c:v>
                </c:pt>
                <c:pt idx="128">
                  <c:v>2.16</c:v>
                </c:pt>
                <c:pt idx="129">
                  <c:v>2.1800000000000002</c:v>
                </c:pt>
                <c:pt idx="130">
                  <c:v>2.2000000000000002</c:v>
                </c:pt>
                <c:pt idx="131">
                  <c:v>2.2200000000000002</c:v>
                </c:pt>
                <c:pt idx="132">
                  <c:v>2.2400000000000002</c:v>
                </c:pt>
                <c:pt idx="133">
                  <c:v>2.2599999999999998</c:v>
                </c:pt>
                <c:pt idx="134">
                  <c:v>2.2799999999999998</c:v>
                </c:pt>
                <c:pt idx="135">
                  <c:v>2.2999999999999998</c:v>
                </c:pt>
                <c:pt idx="136">
                  <c:v>2.3199999999999998</c:v>
                </c:pt>
                <c:pt idx="137">
                  <c:v>2.34</c:v>
                </c:pt>
                <c:pt idx="138">
                  <c:v>2.36</c:v>
                </c:pt>
                <c:pt idx="139">
                  <c:v>2.38</c:v>
                </c:pt>
                <c:pt idx="140">
                  <c:v>2.4</c:v>
                </c:pt>
                <c:pt idx="141">
                  <c:v>2.42</c:v>
                </c:pt>
                <c:pt idx="142">
                  <c:v>2.44</c:v>
                </c:pt>
                <c:pt idx="143">
                  <c:v>2.46</c:v>
                </c:pt>
                <c:pt idx="144">
                  <c:v>2.48</c:v>
                </c:pt>
                <c:pt idx="145">
                  <c:v>2.5</c:v>
                </c:pt>
                <c:pt idx="146">
                  <c:v>2.52</c:v>
                </c:pt>
                <c:pt idx="147">
                  <c:v>2.54</c:v>
                </c:pt>
                <c:pt idx="148">
                  <c:v>2.56</c:v>
                </c:pt>
                <c:pt idx="149">
                  <c:v>2.58</c:v>
                </c:pt>
                <c:pt idx="150">
                  <c:v>2.6</c:v>
                </c:pt>
                <c:pt idx="151">
                  <c:v>2.62</c:v>
                </c:pt>
                <c:pt idx="152">
                  <c:v>2.64</c:v>
                </c:pt>
                <c:pt idx="153">
                  <c:v>2.66</c:v>
                </c:pt>
                <c:pt idx="154">
                  <c:v>2.68</c:v>
                </c:pt>
                <c:pt idx="155">
                  <c:v>2.7</c:v>
                </c:pt>
                <c:pt idx="156">
                  <c:v>2.72</c:v>
                </c:pt>
                <c:pt idx="157">
                  <c:v>2.74</c:v>
                </c:pt>
                <c:pt idx="158">
                  <c:v>2.76</c:v>
                </c:pt>
                <c:pt idx="159">
                  <c:v>2.78</c:v>
                </c:pt>
                <c:pt idx="160">
                  <c:v>2.8</c:v>
                </c:pt>
                <c:pt idx="161">
                  <c:v>2.82</c:v>
                </c:pt>
                <c:pt idx="162">
                  <c:v>2.84</c:v>
                </c:pt>
                <c:pt idx="163">
                  <c:v>2.86</c:v>
                </c:pt>
                <c:pt idx="164">
                  <c:v>2.88</c:v>
                </c:pt>
                <c:pt idx="165">
                  <c:v>2.9</c:v>
                </c:pt>
                <c:pt idx="166">
                  <c:v>2.92</c:v>
                </c:pt>
                <c:pt idx="167">
                  <c:v>2.94</c:v>
                </c:pt>
                <c:pt idx="168">
                  <c:v>2.96</c:v>
                </c:pt>
                <c:pt idx="169">
                  <c:v>2.98</c:v>
                </c:pt>
                <c:pt idx="170">
                  <c:v>3</c:v>
                </c:pt>
                <c:pt idx="171">
                  <c:v>3.02</c:v>
                </c:pt>
                <c:pt idx="172">
                  <c:v>3.04</c:v>
                </c:pt>
                <c:pt idx="173">
                  <c:v>3.06</c:v>
                </c:pt>
                <c:pt idx="174">
                  <c:v>3.08</c:v>
                </c:pt>
                <c:pt idx="175">
                  <c:v>3.1</c:v>
                </c:pt>
                <c:pt idx="176">
                  <c:v>3.12</c:v>
                </c:pt>
                <c:pt idx="177">
                  <c:v>3.14</c:v>
                </c:pt>
                <c:pt idx="178">
                  <c:v>3.16</c:v>
                </c:pt>
                <c:pt idx="179">
                  <c:v>3.18</c:v>
                </c:pt>
                <c:pt idx="180">
                  <c:v>3.2</c:v>
                </c:pt>
                <c:pt idx="181">
                  <c:v>3.22</c:v>
                </c:pt>
                <c:pt idx="182">
                  <c:v>3.24</c:v>
                </c:pt>
                <c:pt idx="183">
                  <c:v>3.26</c:v>
                </c:pt>
                <c:pt idx="184">
                  <c:v>3.28</c:v>
                </c:pt>
                <c:pt idx="185">
                  <c:v>3.3</c:v>
                </c:pt>
                <c:pt idx="186">
                  <c:v>3.32</c:v>
                </c:pt>
                <c:pt idx="187">
                  <c:v>3.34</c:v>
                </c:pt>
                <c:pt idx="188">
                  <c:v>3.36</c:v>
                </c:pt>
                <c:pt idx="189">
                  <c:v>3.38</c:v>
                </c:pt>
                <c:pt idx="190">
                  <c:v>3.4</c:v>
                </c:pt>
                <c:pt idx="191">
                  <c:v>3.42</c:v>
                </c:pt>
                <c:pt idx="192">
                  <c:v>3.44</c:v>
                </c:pt>
                <c:pt idx="193">
                  <c:v>3.46</c:v>
                </c:pt>
                <c:pt idx="194">
                  <c:v>3.48</c:v>
                </c:pt>
                <c:pt idx="195">
                  <c:v>3.5</c:v>
                </c:pt>
                <c:pt idx="196">
                  <c:v>3.52</c:v>
                </c:pt>
                <c:pt idx="197">
                  <c:v>3.54</c:v>
                </c:pt>
                <c:pt idx="198">
                  <c:v>3.56</c:v>
                </c:pt>
                <c:pt idx="199">
                  <c:v>3.58</c:v>
                </c:pt>
                <c:pt idx="200">
                  <c:v>3.6</c:v>
                </c:pt>
                <c:pt idx="201">
                  <c:v>3.62</c:v>
                </c:pt>
                <c:pt idx="202">
                  <c:v>3.64</c:v>
                </c:pt>
                <c:pt idx="203">
                  <c:v>3.66</c:v>
                </c:pt>
                <c:pt idx="204">
                  <c:v>3.68</c:v>
                </c:pt>
                <c:pt idx="205">
                  <c:v>3.7</c:v>
                </c:pt>
                <c:pt idx="206">
                  <c:v>3.72</c:v>
                </c:pt>
                <c:pt idx="207">
                  <c:v>3.74</c:v>
                </c:pt>
                <c:pt idx="208">
                  <c:v>3.76</c:v>
                </c:pt>
                <c:pt idx="209">
                  <c:v>3.78</c:v>
                </c:pt>
                <c:pt idx="210">
                  <c:v>3.8</c:v>
                </c:pt>
                <c:pt idx="211">
                  <c:v>3.82</c:v>
                </c:pt>
                <c:pt idx="212">
                  <c:v>3.84</c:v>
                </c:pt>
                <c:pt idx="213">
                  <c:v>3.86</c:v>
                </c:pt>
                <c:pt idx="214">
                  <c:v>3.88</c:v>
                </c:pt>
                <c:pt idx="215">
                  <c:v>3.9</c:v>
                </c:pt>
                <c:pt idx="216">
                  <c:v>3.92</c:v>
                </c:pt>
                <c:pt idx="217">
                  <c:v>3.94</c:v>
                </c:pt>
                <c:pt idx="218">
                  <c:v>3.96</c:v>
                </c:pt>
                <c:pt idx="219">
                  <c:v>3.98</c:v>
                </c:pt>
                <c:pt idx="220">
                  <c:v>4</c:v>
                </c:pt>
                <c:pt idx="221">
                  <c:v>4.0199999999999996</c:v>
                </c:pt>
                <c:pt idx="222">
                  <c:v>4.04</c:v>
                </c:pt>
                <c:pt idx="223">
                  <c:v>4.0599999999999996</c:v>
                </c:pt>
                <c:pt idx="224">
                  <c:v>4.08</c:v>
                </c:pt>
                <c:pt idx="225">
                  <c:v>4.0999999999999996</c:v>
                </c:pt>
                <c:pt idx="226">
                  <c:v>4.12</c:v>
                </c:pt>
                <c:pt idx="227">
                  <c:v>4.1399999999999997</c:v>
                </c:pt>
                <c:pt idx="228">
                  <c:v>4.16</c:v>
                </c:pt>
                <c:pt idx="229">
                  <c:v>4.18</c:v>
                </c:pt>
                <c:pt idx="230">
                  <c:v>4.2</c:v>
                </c:pt>
                <c:pt idx="231">
                  <c:v>4.22</c:v>
                </c:pt>
                <c:pt idx="232">
                  <c:v>4.24</c:v>
                </c:pt>
                <c:pt idx="233">
                  <c:v>4.26</c:v>
                </c:pt>
                <c:pt idx="234">
                  <c:v>4.28</c:v>
                </c:pt>
                <c:pt idx="235">
                  <c:v>4.3</c:v>
                </c:pt>
                <c:pt idx="236">
                  <c:v>4.32</c:v>
                </c:pt>
                <c:pt idx="237">
                  <c:v>4.34</c:v>
                </c:pt>
                <c:pt idx="238">
                  <c:v>4.3600000000000003</c:v>
                </c:pt>
                <c:pt idx="239">
                  <c:v>4.38</c:v>
                </c:pt>
                <c:pt idx="240">
                  <c:v>4.4000000000000004</c:v>
                </c:pt>
                <c:pt idx="241">
                  <c:v>4.42</c:v>
                </c:pt>
                <c:pt idx="242">
                  <c:v>4.4400000000000004</c:v>
                </c:pt>
                <c:pt idx="243">
                  <c:v>4.46</c:v>
                </c:pt>
                <c:pt idx="244">
                  <c:v>4.4800000000000004</c:v>
                </c:pt>
                <c:pt idx="245">
                  <c:v>4.5</c:v>
                </c:pt>
                <c:pt idx="246">
                  <c:v>4.5199999999999996</c:v>
                </c:pt>
                <c:pt idx="247">
                  <c:v>4.54</c:v>
                </c:pt>
                <c:pt idx="248">
                  <c:v>4.5599999999999996</c:v>
                </c:pt>
                <c:pt idx="249">
                  <c:v>4.58</c:v>
                </c:pt>
                <c:pt idx="250">
                  <c:v>4.5999999999999996</c:v>
                </c:pt>
                <c:pt idx="251">
                  <c:v>4.62</c:v>
                </c:pt>
                <c:pt idx="252">
                  <c:v>4.6399999999999997</c:v>
                </c:pt>
                <c:pt idx="253">
                  <c:v>4.66</c:v>
                </c:pt>
                <c:pt idx="254">
                  <c:v>4.68</c:v>
                </c:pt>
                <c:pt idx="255">
                  <c:v>4.7</c:v>
                </c:pt>
                <c:pt idx="256">
                  <c:v>4.72</c:v>
                </c:pt>
                <c:pt idx="257">
                  <c:v>4.74</c:v>
                </c:pt>
                <c:pt idx="258">
                  <c:v>4.76</c:v>
                </c:pt>
                <c:pt idx="259">
                  <c:v>4.78</c:v>
                </c:pt>
                <c:pt idx="260">
                  <c:v>4.8</c:v>
                </c:pt>
                <c:pt idx="261">
                  <c:v>4.82</c:v>
                </c:pt>
                <c:pt idx="262">
                  <c:v>4.84</c:v>
                </c:pt>
                <c:pt idx="263">
                  <c:v>4.8600000000000003</c:v>
                </c:pt>
                <c:pt idx="264">
                  <c:v>4.88</c:v>
                </c:pt>
                <c:pt idx="265">
                  <c:v>4.9000000000000004</c:v>
                </c:pt>
                <c:pt idx="266">
                  <c:v>4.92</c:v>
                </c:pt>
                <c:pt idx="267">
                  <c:v>4.9400000000000004</c:v>
                </c:pt>
                <c:pt idx="268">
                  <c:v>4.96</c:v>
                </c:pt>
                <c:pt idx="269">
                  <c:v>4.9800000000000004</c:v>
                </c:pt>
                <c:pt idx="270">
                  <c:v>5</c:v>
                </c:pt>
                <c:pt idx="271">
                  <c:v>5.0199999999999996</c:v>
                </c:pt>
                <c:pt idx="272">
                  <c:v>5.04</c:v>
                </c:pt>
                <c:pt idx="273">
                  <c:v>5.0599999999999996</c:v>
                </c:pt>
                <c:pt idx="274">
                  <c:v>5.08</c:v>
                </c:pt>
                <c:pt idx="275">
                  <c:v>5.0999999999999996</c:v>
                </c:pt>
                <c:pt idx="276">
                  <c:v>5.12</c:v>
                </c:pt>
                <c:pt idx="277">
                  <c:v>5.14</c:v>
                </c:pt>
                <c:pt idx="278">
                  <c:v>5.16</c:v>
                </c:pt>
                <c:pt idx="279">
                  <c:v>5.18</c:v>
                </c:pt>
                <c:pt idx="280">
                  <c:v>5.2</c:v>
                </c:pt>
                <c:pt idx="281">
                  <c:v>5.22</c:v>
                </c:pt>
                <c:pt idx="282">
                  <c:v>5.24</c:v>
                </c:pt>
                <c:pt idx="283">
                  <c:v>5.26</c:v>
                </c:pt>
                <c:pt idx="284">
                  <c:v>5.28</c:v>
                </c:pt>
                <c:pt idx="285">
                  <c:v>5.3</c:v>
                </c:pt>
                <c:pt idx="286">
                  <c:v>5.32</c:v>
                </c:pt>
                <c:pt idx="287">
                  <c:v>5.34</c:v>
                </c:pt>
                <c:pt idx="288">
                  <c:v>5.36</c:v>
                </c:pt>
                <c:pt idx="289">
                  <c:v>5.38</c:v>
                </c:pt>
                <c:pt idx="290">
                  <c:v>5.4</c:v>
                </c:pt>
                <c:pt idx="291">
                  <c:v>5.42</c:v>
                </c:pt>
                <c:pt idx="292">
                  <c:v>5.44</c:v>
                </c:pt>
                <c:pt idx="293">
                  <c:v>5.46</c:v>
                </c:pt>
                <c:pt idx="294">
                  <c:v>5.48</c:v>
                </c:pt>
                <c:pt idx="295">
                  <c:v>5.5</c:v>
                </c:pt>
                <c:pt idx="296">
                  <c:v>5.52</c:v>
                </c:pt>
                <c:pt idx="297">
                  <c:v>5.54</c:v>
                </c:pt>
                <c:pt idx="298">
                  <c:v>5.56</c:v>
                </c:pt>
                <c:pt idx="299">
                  <c:v>5.58</c:v>
                </c:pt>
                <c:pt idx="300">
                  <c:v>5.6</c:v>
                </c:pt>
                <c:pt idx="301">
                  <c:v>5.62</c:v>
                </c:pt>
                <c:pt idx="302">
                  <c:v>5.64</c:v>
                </c:pt>
                <c:pt idx="303">
                  <c:v>5.66</c:v>
                </c:pt>
                <c:pt idx="304">
                  <c:v>5.68</c:v>
                </c:pt>
                <c:pt idx="305">
                  <c:v>5.7</c:v>
                </c:pt>
                <c:pt idx="306">
                  <c:v>5.72</c:v>
                </c:pt>
                <c:pt idx="307">
                  <c:v>5.74</c:v>
                </c:pt>
                <c:pt idx="308">
                  <c:v>5.76</c:v>
                </c:pt>
                <c:pt idx="309">
                  <c:v>5.78</c:v>
                </c:pt>
                <c:pt idx="310">
                  <c:v>5.8</c:v>
                </c:pt>
                <c:pt idx="311">
                  <c:v>5.82</c:v>
                </c:pt>
                <c:pt idx="312">
                  <c:v>5.84</c:v>
                </c:pt>
                <c:pt idx="313">
                  <c:v>5.86</c:v>
                </c:pt>
                <c:pt idx="314">
                  <c:v>5.88</c:v>
                </c:pt>
                <c:pt idx="315">
                  <c:v>5.9</c:v>
                </c:pt>
                <c:pt idx="316">
                  <c:v>5.92</c:v>
                </c:pt>
                <c:pt idx="317">
                  <c:v>5.94</c:v>
                </c:pt>
                <c:pt idx="318">
                  <c:v>5.96</c:v>
                </c:pt>
                <c:pt idx="319">
                  <c:v>5.98</c:v>
                </c:pt>
                <c:pt idx="320">
                  <c:v>6</c:v>
                </c:pt>
                <c:pt idx="321">
                  <c:v>6.02</c:v>
                </c:pt>
                <c:pt idx="322">
                  <c:v>6.04</c:v>
                </c:pt>
                <c:pt idx="323">
                  <c:v>6.06</c:v>
                </c:pt>
                <c:pt idx="324">
                  <c:v>6.08</c:v>
                </c:pt>
                <c:pt idx="325">
                  <c:v>6.1</c:v>
                </c:pt>
                <c:pt idx="326">
                  <c:v>6.12</c:v>
                </c:pt>
                <c:pt idx="327">
                  <c:v>6.14</c:v>
                </c:pt>
                <c:pt idx="328">
                  <c:v>6.16</c:v>
                </c:pt>
                <c:pt idx="329">
                  <c:v>6.18</c:v>
                </c:pt>
                <c:pt idx="330">
                  <c:v>6.2</c:v>
                </c:pt>
                <c:pt idx="331">
                  <c:v>6.22</c:v>
                </c:pt>
                <c:pt idx="332">
                  <c:v>6.24</c:v>
                </c:pt>
                <c:pt idx="333">
                  <c:v>6.26</c:v>
                </c:pt>
                <c:pt idx="334">
                  <c:v>6.28</c:v>
                </c:pt>
                <c:pt idx="335">
                  <c:v>6.3</c:v>
                </c:pt>
                <c:pt idx="336">
                  <c:v>6.32</c:v>
                </c:pt>
                <c:pt idx="337">
                  <c:v>6.34</c:v>
                </c:pt>
                <c:pt idx="338">
                  <c:v>6.36</c:v>
                </c:pt>
                <c:pt idx="339">
                  <c:v>6.38</c:v>
                </c:pt>
                <c:pt idx="340">
                  <c:v>6.4</c:v>
                </c:pt>
                <c:pt idx="341">
                  <c:v>6.42</c:v>
                </c:pt>
                <c:pt idx="342">
                  <c:v>6.44</c:v>
                </c:pt>
                <c:pt idx="343">
                  <c:v>6.46</c:v>
                </c:pt>
                <c:pt idx="344">
                  <c:v>6.48</c:v>
                </c:pt>
                <c:pt idx="345">
                  <c:v>6.5</c:v>
                </c:pt>
                <c:pt idx="346">
                  <c:v>6.52</c:v>
                </c:pt>
                <c:pt idx="347">
                  <c:v>6.54</c:v>
                </c:pt>
                <c:pt idx="348">
                  <c:v>6.56</c:v>
                </c:pt>
                <c:pt idx="349">
                  <c:v>6.58</c:v>
                </c:pt>
                <c:pt idx="350">
                  <c:v>6.6</c:v>
                </c:pt>
                <c:pt idx="351">
                  <c:v>6.62</c:v>
                </c:pt>
                <c:pt idx="352">
                  <c:v>6.64</c:v>
                </c:pt>
                <c:pt idx="353">
                  <c:v>6.66</c:v>
                </c:pt>
                <c:pt idx="354">
                  <c:v>6.68</c:v>
                </c:pt>
                <c:pt idx="355">
                  <c:v>6.7</c:v>
                </c:pt>
                <c:pt idx="356">
                  <c:v>6.72</c:v>
                </c:pt>
                <c:pt idx="357">
                  <c:v>6.74</c:v>
                </c:pt>
                <c:pt idx="358">
                  <c:v>6.76</c:v>
                </c:pt>
                <c:pt idx="359">
                  <c:v>6.78</c:v>
                </c:pt>
                <c:pt idx="360">
                  <c:v>6.8</c:v>
                </c:pt>
                <c:pt idx="361">
                  <c:v>6.82</c:v>
                </c:pt>
                <c:pt idx="362">
                  <c:v>6.84</c:v>
                </c:pt>
                <c:pt idx="363">
                  <c:v>6.86</c:v>
                </c:pt>
                <c:pt idx="364">
                  <c:v>6.88</c:v>
                </c:pt>
                <c:pt idx="365">
                  <c:v>6.9</c:v>
                </c:pt>
                <c:pt idx="366">
                  <c:v>6.92</c:v>
                </c:pt>
                <c:pt idx="367">
                  <c:v>6.94</c:v>
                </c:pt>
                <c:pt idx="368">
                  <c:v>6.96</c:v>
                </c:pt>
                <c:pt idx="369">
                  <c:v>6.98</c:v>
                </c:pt>
                <c:pt idx="370">
                  <c:v>7</c:v>
                </c:pt>
                <c:pt idx="371">
                  <c:v>7.02</c:v>
                </c:pt>
                <c:pt idx="372">
                  <c:v>7.04</c:v>
                </c:pt>
                <c:pt idx="373">
                  <c:v>7.06</c:v>
                </c:pt>
                <c:pt idx="374">
                  <c:v>7.08</c:v>
                </c:pt>
                <c:pt idx="375">
                  <c:v>7.1</c:v>
                </c:pt>
                <c:pt idx="376">
                  <c:v>7.12</c:v>
                </c:pt>
                <c:pt idx="377">
                  <c:v>7.14</c:v>
                </c:pt>
                <c:pt idx="378">
                  <c:v>7.16</c:v>
                </c:pt>
                <c:pt idx="379">
                  <c:v>7.18</c:v>
                </c:pt>
                <c:pt idx="380">
                  <c:v>7.2</c:v>
                </c:pt>
                <c:pt idx="381">
                  <c:v>7.22</c:v>
                </c:pt>
                <c:pt idx="382">
                  <c:v>7.24</c:v>
                </c:pt>
                <c:pt idx="383">
                  <c:v>7.26</c:v>
                </c:pt>
                <c:pt idx="384">
                  <c:v>7.28</c:v>
                </c:pt>
                <c:pt idx="385">
                  <c:v>7.3</c:v>
                </c:pt>
                <c:pt idx="386">
                  <c:v>7.32</c:v>
                </c:pt>
                <c:pt idx="387">
                  <c:v>7.34</c:v>
                </c:pt>
                <c:pt idx="388">
                  <c:v>7.36</c:v>
                </c:pt>
                <c:pt idx="389">
                  <c:v>7.38</c:v>
                </c:pt>
                <c:pt idx="390">
                  <c:v>7.4</c:v>
                </c:pt>
                <c:pt idx="391">
                  <c:v>7.42</c:v>
                </c:pt>
                <c:pt idx="392">
                  <c:v>7.44</c:v>
                </c:pt>
                <c:pt idx="393">
                  <c:v>7.46</c:v>
                </c:pt>
                <c:pt idx="394">
                  <c:v>7.48</c:v>
                </c:pt>
                <c:pt idx="395">
                  <c:v>7.5</c:v>
                </c:pt>
                <c:pt idx="396">
                  <c:v>7.52</c:v>
                </c:pt>
                <c:pt idx="397">
                  <c:v>7.54</c:v>
                </c:pt>
                <c:pt idx="398">
                  <c:v>7.56</c:v>
                </c:pt>
                <c:pt idx="399">
                  <c:v>7.58</c:v>
                </c:pt>
                <c:pt idx="400">
                  <c:v>7.6</c:v>
                </c:pt>
                <c:pt idx="401">
                  <c:v>7.62</c:v>
                </c:pt>
                <c:pt idx="402">
                  <c:v>7.64</c:v>
                </c:pt>
                <c:pt idx="403">
                  <c:v>7.66</c:v>
                </c:pt>
                <c:pt idx="404">
                  <c:v>7.68</c:v>
                </c:pt>
                <c:pt idx="405">
                  <c:v>7.7</c:v>
                </c:pt>
                <c:pt idx="406">
                  <c:v>7.72</c:v>
                </c:pt>
                <c:pt idx="407">
                  <c:v>7.74</c:v>
                </c:pt>
                <c:pt idx="408">
                  <c:v>7.76</c:v>
                </c:pt>
                <c:pt idx="409">
                  <c:v>7.78</c:v>
                </c:pt>
                <c:pt idx="410">
                  <c:v>7.8</c:v>
                </c:pt>
                <c:pt idx="411">
                  <c:v>7.82</c:v>
                </c:pt>
                <c:pt idx="412">
                  <c:v>7.84</c:v>
                </c:pt>
                <c:pt idx="413">
                  <c:v>7.86</c:v>
                </c:pt>
                <c:pt idx="414">
                  <c:v>7.88</c:v>
                </c:pt>
                <c:pt idx="415">
                  <c:v>7.9</c:v>
                </c:pt>
                <c:pt idx="416">
                  <c:v>7.92</c:v>
                </c:pt>
                <c:pt idx="417">
                  <c:v>7.94</c:v>
                </c:pt>
                <c:pt idx="418">
                  <c:v>7.96</c:v>
                </c:pt>
                <c:pt idx="419">
                  <c:v>7.98</c:v>
                </c:pt>
                <c:pt idx="420">
                  <c:v>8</c:v>
                </c:pt>
                <c:pt idx="421">
                  <c:v>8.02</c:v>
                </c:pt>
                <c:pt idx="422">
                  <c:v>8.0399999999999991</c:v>
                </c:pt>
                <c:pt idx="423">
                  <c:v>8.06</c:v>
                </c:pt>
                <c:pt idx="424">
                  <c:v>8.08</c:v>
                </c:pt>
                <c:pt idx="425">
                  <c:v>8.1</c:v>
                </c:pt>
                <c:pt idx="426">
                  <c:v>8.1199999999999992</c:v>
                </c:pt>
                <c:pt idx="427">
                  <c:v>8.14</c:v>
                </c:pt>
                <c:pt idx="428">
                  <c:v>8.16</c:v>
                </c:pt>
                <c:pt idx="429">
                  <c:v>8.18</c:v>
                </c:pt>
                <c:pt idx="430">
                  <c:v>8.1999999999999993</c:v>
                </c:pt>
                <c:pt idx="431">
                  <c:v>8.2200000000000006</c:v>
                </c:pt>
                <c:pt idx="432">
                  <c:v>8.24</c:v>
                </c:pt>
                <c:pt idx="433">
                  <c:v>8.26</c:v>
                </c:pt>
                <c:pt idx="434">
                  <c:v>8.2799999999999994</c:v>
                </c:pt>
                <c:pt idx="435">
                  <c:v>8.3000000000000007</c:v>
                </c:pt>
                <c:pt idx="436">
                  <c:v>8.32</c:v>
                </c:pt>
                <c:pt idx="437">
                  <c:v>8.34</c:v>
                </c:pt>
                <c:pt idx="438">
                  <c:v>8.36</c:v>
                </c:pt>
                <c:pt idx="439">
                  <c:v>8.3800000000000008</c:v>
                </c:pt>
                <c:pt idx="440">
                  <c:v>8.4</c:v>
                </c:pt>
                <c:pt idx="441">
                  <c:v>8.42</c:v>
                </c:pt>
                <c:pt idx="442">
                  <c:v>8.44</c:v>
                </c:pt>
                <c:pt idx="443">
                  <c:v>8.4600000000000009</c:v>
                </c:pt>
                <c:pt idx="444">
                  <c:v>8.48</c:v>
                </c:pt>
                <c:pt idx="445">
                  <c:v>8.5</c:v>
                </c:pt>
                <c:pt idx="446">
                  <c:v>8.52</c:v>
                </c:pt>
                <c:pt idx="447">
                  <c:v>8.5399999999999991</c:v>
                </c:pt>
                <c:pt idx="448">
                  <c:v>8.56</c:v>
                </c:pt>
                <c:pt idx="449">
                  <c:v>8.58</c:v>
                </c:pt>
                <c:pt idx="450">
                  <c:v>8.6</c:v>
                </c:pt>
                <c:pt idx="451">
                  <c:v>8.6199999999999992</c:v>
                </c:pt>
                <c:pt idx="452">
                  <c:v>8.64</c:v>
                </c:pt>
                <c:pt idx="453">
                  <c:v>8.66</c:v>
                </c:pt>
                <c:pt idx="454">
                  <c:v>8.68</c:v>
                </c:pt>
                <c:pt idx="455">
                  <c:v>8.6999999999999993</c:v>
                </c:pt>
                <c:pt idx="456">
                  <c:v>8.7200000000000006</c:v>
                </c:pt>
                <c:pt idx="457">
                  <c:v>8.74</c:v>
                </c:pt>
                <c:pt idx="458">
                  <c:v>8.76</c:v>
                </c:pt>
                <c:pt idx="459">
                  <c:v>8.7799999999999994</c:v>
                </c:pt>
                <c:pt idx="460">
                  <c:v>8.8000000000000007</c:v>
                </c:pt>
                <c:pt idx="461">
                  <c:v>8.82</c:v>
                </c:pt>
                <c:pt idx="462">
                  <c:v>8.84</c:v>
                </c:pt>
                <c:pt idx="463">
                  <c:v>8.86</c:v>
                </c:pt>
                <c:pt idx="464">
                  <c:v>8.8800000000000008</c:v>
                </c:pt>
                <c:pt idx="465">
                  <c:v>8.9</c:v>
                </c:pt>
                <c:pt idx="466">
                  <c:v>8.92</c:v>
                </c:pt>
                <c:pt idx="467">
                  <c:v>8.94</c:v>
                </c:pt>
                <c:pt idx="468">
                  <c:v>8.9600000000000009</c:v>
                </c:pt>
                <c:pt idx="469">
                  <c:v>8.98</c:v>
                </c:pt>
                <c:pt idx="470">
                  <c:v>9</c:v>
                </c:pt>
                <c:pt idx="471">
                  <c:v>9.02</c:v>
                </c:pt>
                <c:pt idx="472">
                  <c:v>9.0399999999999991</c:v>
                </c:pt>
                <c:pt idx="473">
                  <c:v>9.06</c:v>
                </c:pt>
                <c:pt idx="474">
                  <c:v>9.08</c:v>
                </c:pt>
                <c:pt idx="475">
                  <c:v>9.1</c:v>
                </c:pt>
                <c:pt idx="476">
                  <c:v>9.1199999999999992</c:v>
                </c:pt>
                <c:pt idx="477">
                  <c:v>9.14</c:v>
                </c:pt>
                <c:pt idx="478">
                  <c:v>9.16</c:v>
                </c:pt>
                <c:pt idx="479">
                  <c:v>9.18</c:v>
                </c:pt>
                <c:pt idx="480">
                  <c:v>9.1999999999999993</c:v>
                </c:pt>
                <c:pt idx="481">
                  <c:v>9.2200000000000006</c:v>
                </c:pt>
                <c:pt idx="482">
                  <c:v>9.24</c:v>
                </c:pt>
                <c:pt idx="483">
                  <c:v>9.26</c:v>
                </c:pt>
                <c:pt idx="484">
                  <c:v>9.2799999999999994</c:v>
                </c:pt>
                <c:pt idx="485">
                  <c:v>9.3000000000000007</c:v>
                </c:pt>
                <c:pt idx="486">
                  <c:v>9.32</c:v>
                </c:pt>
                <c:pt idx="487">
                  <c:v>9.34</c:v>
                </c:pt>
                <c:pt idx="488">
                  <c:v>9.36</c:v>
                </c:pt>
                <c:pt idx="489">
                  <c:v>9.3800000000000008</c:v>
                </c:pt>
                <c:pt idx="490">
                  <c:v>9.4</c:v>
                </c:pt>
                <c:pt idx="491">
                  <c:v>9.42</c:v>
                </c:pt>
                <c:pt idx="492">
                  <c:v>9.44</c:v>
                </c:pt>
                <c:pt idx="493">
                  <c:v>9.4600000000000009</c:v>
                </c:pt>
                <c:pt idx="494">
                  <c:v>9.48</c:v>
                </c:pt>
                <c:pt idx="495">
                  <c:v>9.5</c:v>
                </c:pt>
                <c:pt idx="496">
                  <c:v>9.52</c:v>
                </c:pt>
                <c:pt idx="497">
                  <c:v>9.5399999999999991</c:v>
                </c:pt>
                <c:pt idx="498">
                  <c:v>9.56</c:v>
                </c:pt>
                <c:pt idx="499">
                  <c:v>9.58</c:v>
                </c:pt>
                <c:pt idx="500">
                  <c:v>9.6</c:v>
                </c:pt>
                <c:pt idx="501">
                  <c:v>9.6199999999999992</c:v>
                </c:pt>
                <c:pt idx="502">
                  <c:v>9.64</c:v>
                </c:pt>
                <c:pt idx="503">
                  <c:v>9.66</c:v>
                </c:pt>
                <c:pt idx="504">
                  <c:v>9.68</c:v>
                </c:pt>
                <c:pt idx="505">
                  <c:v>9.6999999999999993</c:v>
                </c:pt>
                <c:pt idx="506">
                  <c:v>9.7200000000000006</c:v>
                </c:pt>
                <c:pt idx="507">
                  <c:v>9.74</c:v>
                </c:pt>
                <c:pt idx="508">
                  <c:v>9.76</c:v>
                </c:pt>
                <c:pt idx="509">
                  <c:v>9.7799999999999994</c:v>
                </c:pt>
                <c:pt idx="510">
                  <c:v>9.8000000000000007</c:v>
                </c:pt>
                <c:pt idx="511">
                  <c:v>9.82</c:v>
                </c:pt>
                <c:pt idx="512">
                  <c:v>9.84</c:v>
                </c:pt>
                <c:pt idx="513">
                  <c:v>9.86</c:v>
                </c:pt>
                <c:pt idx="514">
                  <c:v>9.8800000000000008</c:v>
                </c:pt>
                <c:pt idx="515">
                  <c:v>9.9</c:v>
                </c:pt>
                <c:pt idx="516">
                  <c:v>9.92</c:v>
                </c:pt>
                <c:pt idx="517">
                  <c:v>9.94</c:v>
                </c:pt>
                <c:pt idx="518">
                  <c:v>9.9600000000000009</c:v>
                </c:pt>
                <c:pt idx="519">
                  <c:v>9.98</c:v>
                </c:pt>
                <c:pt idx="520">
                  <c:v>10</c:v>
                </c:pt>
                <c:pt idx="521">
                  <c:v>10.02</c:v>
                </c:pt>
                <c:pt idx="522">
                  <c:v>10.039999999999999</c:v>
                </c:pt>
                <c:pt idx="523">
                  <c:v>10.06</c:v>
                </c:pt>
                <c:pt idx="524">
                  <c:v>10.08</c:v>
                </c:pt>
                <c:pt idx="525">
                  <c:v>10.1</c:v>
                </c:pt>
                <c:pt idx="526">
                  <c:v>10.119999999999999</c:v>
                </c:pt>
                <c:pt idx="527">
                  <c:v>10.14</c:v>
                </c:pt>
                <c:pt idx="528">
                  <c:v>10.16</c:v>
                </c:pt>
                <c:pt idx="529">
                  <c:v>10.18</c:v>
                </c:pt>
                <c:pt idx="530">
                  <c:v>10.199999999999999</c:v>
                </c:pt>
                <c:pt idx="531">
                  <c:v>10.220000000000001</c:v>
                </c:pt>
                <c:pt idx="532">
                  <c:v>10.24</c:v>
                </c:pt>
                <c:pt idx="533">
                  <c:v>10.26</c:v>
                </c:pt>
                <c:pt idx="534">
                  <c:v>10.28</c:v>
                </c:pt>
                <c:pt idx="535">
                  <c:v>10.3</c:v>
                </c:pt>
                <c:pt idx="536">
                  <c:v>10.32</c:v>
                </c:pt>
                <c:pt idx="537">
                  <c:v>10.34</c:v>
                </c:pt>
                <c:pt idx="538">
                  <c:v>10.36</c:v>
                </c:pt>
                <c:pt idx="539">
                  <c:v>10.38</c:v>
                </c:pt>
                <c:pt idx="540">
                  <c:v>10.4</c:v>
                </c:pt>
                <c:pt idx="541">
                  <c:v>10.42</c:v>
                </c:pt>
                <c:pt idx="542">
                  <c:v>10.44</c:v>
                </c:pt>
                <c:pt idx="543">
                  <c:v>10.46</c:v>
                </c:pt>
                <c:pt idx="544">
                  <c:v>10.48</c:v>
                </c:pt>
                <c:pt idx="545">
                  <c:v>10.5</c:v>
                </c:pt>
                <c:pt idx="546">
                  <c:v>10.52</c:v>
                </c:pt>
                <c:pt idx="547">
                  <c:v>10.54</c:v>
                </c:pt>
                <c:pt idx="548">
                  <c:v>10.56</c:v>
                </c:pt>
                <c:pt idx="549">
                  <c:v>10.58</c:v>
                </c:pt>
                <c:pt idx="550">
                  <c:v>10.6</c:v>
                </c:pt>
                <c:pt idx="551">
                  <c:v>10.62</c:v>
                </c:pt>
                <c:pt idx="552">
                  <c:v>10.64</c:v>
                </c:pt>
                <c:pt idx="553">
                  <c:v>10.66</c:v>
                </c:pt>
                <c:pt idx="554">
                  <c:v>10.68</c:v>
                </c:pt>
                <c:pt idx="555">
                  <c:v>10.7</c:v>
                </c:pt>
                <c:pt idx="556">
                  <c:v>10.72</c:v>
                </c:pt>
                <c:pt idx="557">
                  <c:v>10.74</c:v>
                </c:pt>
                <c:pt idx="558">
                  <c:v>10.76</c:v>
                </c:pt>
                <c:pt idx="559">
                  <c:v>10.78</c:v>
                </c:pt>
                <c:pt idx="560">
                  <c:v>10.8</c:v>
                </c:pt>
                <c:pt idx="561">
                  <c:v>10.82</c:v>
                </c:pt>
                <c:pt idx="562">
                  <c:v>10.84</c:v>
                </c:pt>
                <c:pt idx="563">
                  <c:v>10.86</c:v>
                </c:pt>
                <c:pt idx="564">
                  <c:v>10.88</c:v>
                </c:pt>
                <c:pt idx="565">
                  <c:v>10.9</c:v>
                </c:pt>
                <c:pt idx="566">
                  <c:v>10.92</c:v>
                </c:pt>
                <c:pt idx="567">
                  <c:v>10.94</c:v>
                </c:pt>
                <c:pt idx="568">
                  <c:v>10.96</c:v>
                </c:pt>
                <c:pt idx="569">
                  <c:v>10.98</c:v>
                </c:pt>
                <c:pt idx="570">
                  <c:v>11</c:v>
                </c:pt>
                <c:pt idx="571">
                  <c:v>11.02</c:v>
                </c:pt>
                <c:pt idx="572">
                  <c:v>11.04</c:v>
                </c:pt>
                <c:pt idx="573">
                  <c:v>11.06</c:v>
                </c:pt>
                <c:pt idx="574">
                  <c:v>11.08</c:v>
                </c:pt>
                <c:pt idx="575">
                  <c:v>11.1</c:v>
                </c:pt>
                <c:pt idx="576">
                  <c:v>11.12</c:v>
                </c:pt>
                <c:pt idx="577">
                  <c:v>11.14</c:v>
                </c:pt>
                <c:pt idx="578">
                  <c:v>11.16</c:v>
                </c:pt>
                <c:pt idx="579">
                  <c:v>11.18</c:v>
                </c:pt>
                <c:pt idx="580">
                  <c:v>11.2</c:v>
                </c:pt>
                <c:pt idx="581">
                  <c:v>11.22</c:v>
                </c:pt>
                <c:pt idx="582">
                  <c:v>11.24</c:v>
                </c:pt>
                <c:pt idx="583">
                  <c:v>11.26</c:v>
                </c:pt>
                <c:pt idx="584">
                  <c:v>11.28</c:v>
                </c:pt>
                <c:pt idx="585">
                  <c:v>11.3</c:v>
                </c:pt>
                <c:pt idx="586">
                  <c:v>11.32</c:v>
                </c:pt>
                <c:pt idx="587">
                  <c:v>11.34</c:v>
                </c:pt>
                <c:pt idx="588">
                  <c:v>11.36</c:v>
                </c:pt>
                <c:pt idx="589">
                  <c:v>11.38</c:v>
                </c:pt>
                <c:pt idx="590">
                  <c:v>11.4</c:v>
                </c:pt>
                <c:pt idx="591">
                  <c:v>11.42</c:v>
                </c:pt>
                <c:pt idx="592">
                  <c:v>11.44</c:v>
                </c:pt>
                <c:pt idx="593">
                  <c:v>11.46</c:v>
                </c:pt>
                <c:pt idx="594">
                  <c:v>11.48</c:v>
                </c:pt>
                <c:pt idx="595">
                  <c:v>11.5</c:v>
                </c:pt>
                <c:pt idx="596">
                  <c:v>11.52</c:v>
                </c:pt>
                <c:pt idx="597">
                  <c:v>11.54</c:v>
                </c:pt>
                <c:pt idx="598">
                  <c:v>11.56</c:v>
                </c:pt>
                <c:pt idx="599">
                  <c:v>11.58</c:v>
                </c:pt>
                <c:pt idx="600">
                  <c:v>11.6</c:v>
                </c:pt>
                <c:pt idx="601">
                  <c:v>11.62</c:v>
                </c:pt>
                <c:pt idx="602">
                  <c:v>11.64</c:v>
                </c:pt>
                <c:pt idx="603">
                  <c:v>11.66</c:v>
                </c:pt>
                <c:pt idx="604">
                  <c:v>11.68</c:v>
                </c:pt>
                <c:pt idx="605">
                  <c:v>11.7</c:v>
                </c:pt>
                <c:pt idx="606">
                  <c:v>11.72</c:v>
                </c:pt>
                <c:pt idx="607">
                  <c:v>11.74</c:v>
                </c:pt>
                <c:pt idx="608">
                  <c:v>11.76</c:v>
                </c:pt>
                <c:pt idx="609">
                  <c:v>11.78</c:v>
                </c:pt>
                <c:pt idx="610">
                  <c:v>11.8</c:v>
                </c:pt>
                <c:pt idx="611">
                  <c:v>11.82</c:v>
                </c:pt>
                <c:pt idx="612">
                  <c:v>11.84</c:v>
                </c:pt>
                <c:pt idx="613">
                  <c:v>11.86</c:v>
                </c:pt>
                <c:pt idx="614">
                  <c:v>11.88</c:v>
                </c:pt>
                <c:pt idx="615">
                  <c:v>11.9</c:v>
                </c:pt>
                <c:pt idx="616">
                  <c:v>11.92</c:v>
                </c:pt>
                <c:pt idx="617">
                  <c:v>11.94</c:v>
                </c:pt>
                <c:pt idx="618">
                  <c:v>11.96</c:v>
                </c:pt>
                <c:pt idx="619">
                  <c:v>11.98</c:v>
                </c:pt>
                <c:pt idx="620">
                  <c:v>12</c:v>
                </c:pt>
                <c:pt idx="621">
                  <c:v>12.02</c:v>
                </c:pt>
                <c:pt idx="622">
                  <c:v>12.04</c:v>
                </c:pt>
                <c:pt idx="623">
                  <c:v>12.06</c:v>
                </c:pt>
                <c:pt idx="624">
                  <c:v>12.08</c:v>
                </c:pt>
                <c:pt idx="625">
                  <c:v>12.1</c:v>
                </c:pt>
                <c:pt idx="626">
                  <c:v>12.12</c:v>
                </c:pt>
                <c:pt idx="627">
                  <c:v>12.14</c:v>
                </c:pt>
                <c:pt idx="628">
                  <c:v>12.16</c:v>
                </c:pt>
                <c:pt idx="629">
                  <c:v>12.18</c:v>
                </c:pt>
                <c:pt idx="630">
                  <c:v>12.2</c:v>
                </c:pt>
                <c:pt idx="631">
                  <c:v>12.22</c:v>
                </c:pt>
                <c:pt idx="632">
                  <c:v>12.24</c:v>
                </c:pt>
                <c:pt idx="633">
                  <c:v>12.26</c:v>
                </c:pt>
                <c:pt idx="634">
                  <c:v>12.28</c:v>
                </c:pt>
                <c:pt idx="635">
                  <c:v>12.3</c:v>
                </c:pt>
                <c:pt idx="636">
                  <c:v>12.32</c:v>
                </c:pt>
                <c:pt idx="637">
                  <c:v>12.34</c:v>
                </c:pt>
                <c:pt idx="638">
                  <c:v>12.36</c:v>
                </c:pt>
                <c:pt idx="639">
                  <c:v>12.38</c:v>
                </c:pt>
                <c:pt idx="640">
                  <c:v>12.4</c:v>
                </c:pt>
                <c:pt idx="641">
                  <c:v>12.42</c:v>
                </c:pt>
                <c:pt idx="642">
                  <c:v>12.44</c:v>
                </c:pt>
                <c:pt idx="643">
                  <c:v>12.46</c:v>
                </c:pt>
                <c:pt idx="644">
                  <c:v>12.48</c:v>
                </c:pt>
                <c:pt idx="645">
                  <c:v>12.5</c:v>
                </c:pt>
                <c:pt idx="646">
                  <c:v>12.52</c:v>
                </c:pt>
                <c:pt idx="647">
                  <c:v>12.54</c:v>
                </c:pt>
                <c:pt idx="648">
                  <c:v>12.56</c:v>
                </c:pt>
                <c:pt idx="649">
                  <c:v>12.58</c:v>
                </c:pt>
                <c:pt idx="650">
                  <c:v>12.6</c:v>
                </c:pt>
                <c:pt idx="651">
                  <c:v>12.62</c:v>
                </c:pt>
                <c:pt idx="652">
                  <c:v>12.64</c:v>
                </c:pt>
                <c:pt idx="653">
                  <c:v>12.66</c:v>
                </c:pt>
                <c:pt idx="654">
                  <c:v>12.68</c:v>
                </c:pt>
                <c:pt idx="655">
                  <c:v>12.7</c:v>
                </c:pt>
                <c:pt idx="656">
                  <c:v>12.72</c:v>
                </c:pt>
                <c:pt idx="657">
                  <c:v>12.74</c:v>
                </c:pt>
                <c:pt idx="658">
                  <c:v>12.76</c:v>
                </c:pt>
                <c:pt idx="659">
                  <c:v>12.78</c:v>
                </c:pt>
                <c:pt idx="660">
                  <c:v>12.8</c:v>
                </c:pt>
                <c:pt idx="661">
                  <c:v>12.82</c:v>
                </c:pt>
                <c:pt idx="662">
                  <c:v>12.84</c:v>
                </c:pt>
                <c:pt idx="663">
                  <c:v>12.86</c:v>
                </c:pt>
                <c:pt idx="664">
                  <c:v>12.88</c:v>
                </c:pt>
                <c:pt idx="665">
                  <c:v>12.9</c:v>
                </c:pt>
                <c:pt idx="666">
                  <c:v>12.92</c:v>
                </c:pt>
                <c:pt idx="667">
                  <c:v>12.94</c:v>
                </c:pt>
                <c:pt idx="668">
                  <c:v>12.96</c:v>
                </c:pt>
                <c:pt idx="669">
                  <c:v>12.98</c:v>
                </c:pt>
                <c:pt idx="670">
                  <c:v>13</c:v>
                </c:pt>
                <c:pt idx="671">
                  <c:v>13.02</c:v>
                </c:pt>
                <c:pt idx="672">
                  <c:v>13.04</c:v>
                </c:pt>
                <c:pt idx="673">
                  <c:v>13.06</c:v>
                </c:pt>
                <c:pt idx="674">
                  <c:v>13.08</c:v>
                </c:pt>
                <c:pt idx="675">
                  <c:v>13.1</c:v>
                </c:pt>
                <c:pt idx="676">
                  <c:v>13.12</c:v>
                </c:pt>
                <c:pt idx="677">
                  <c:v>13.14</c:v>
                </c:pt>
                <c:pt idx="678">
                  <c:v>13.16</c:v>
                </c:pt>
                <c:pt idx="679">
                  <c:v>13.18</c:v>
                </c:pt>
                <c:pt idx="680">
                  <c:v>13.2</c:v>
                </c:pt>
                <c:pt idx="681">
                  <c:v>13.22</c:v>
                </c:pt>
                <c:pt idx="682">
                  <c:v>13.24</c:v>
                </c:pt>
                <c:pt idx="683">
                  <c:v>13.26</c:v>
                </c:pt>
                <c:pt idx="684">
                  <c:v>13.28</c:v>
                </c:pt>
                <c:pt idx="685">
                  <c:v>13.3</c:v>
                </c:pt>
                <c:pt idx="686">
                  <c:v>13.32</c:v>
                </c:pt>
                <c:pt idx="687">
                  <c:v>13.34</c:v>
                </c:pt>
                <c:pt idx="688">
                  <c:v>13.36</c:v>
                </c:pt>
                <c:pt idx="689">
                  <c:v>13.38</c:v>
                </c:pt>
                <c:pt idx="690">
                  <c:v>13.4</c:v>
                </c:pt>
                <c:pt idx="691">
                  <c:v>13.42</c:v>
                </c:pt>
                <c:pt idx="692">
                  <c:v>13.44</c:v>
                </c:pt>
                <c:pt idx="693">
                  <c:v>13.46</c:v>
                </c:pt>
                <c:pt idx="694">
                  <c:v>13.48</c:v>
                </c:pt>
                <c:pt idx="695">
                  <c:v>13.5</c:v>
                </c:pt>
                <c:pt idx="696">
                  <c:v>13.52</c:v>
                </c:pt>
                <c:pt idx="697">
                  <c:v>13.54</c:v>
                </c:pt>
                <c:pt idx="698">
                  <c:v>13.56</c:v>
                </c:pt>
                <c:pt idx="699">
                  <c:v>13.58</c:v>
                </c:pt>
                <c:pt idx="700">
                  <c:v>13.6</c:v>
                </c:pt>
                <c:pt idx="701">
                  <c:v>13.62</c:v>
                </c:pt>
                <c:pt idx="702">
                  <c:v>13.64</c:v>
                </c:pt>
                <c:pt idx="703">
                  <c:v>13.66</c:v>
                </c:pt>
                <c:pt idx="704">
                  <c:v>13.68</c:v>
                </c:pt>
                <c:pt idx="705">
                  <c:v>13.7</c:v>
                </c:pt>
                <c:pt idx="706">
                  <c:v>13.72</c:v>
                </c:pt>
                <c:pt idx="707">
                  <c:v>13.74</c:v>
                </c:pt>
                <c:pt idx="708">
                  <c:v>13.76</c:v>
                </c:pt>
                <c:pt idx="709">
                  <c:v>13.78</c:v>
                </c:pt>
                <c:pt idx="710">
                  <c:v>13.8</c:v>
                </c:pt>
                <c:pt idx="711">
                  <c:v>13.82</c:v>
                </c:pt>
                <c:pt idx="712">
                  <c:v>13.84</c:v>
                </c:pt>
                <c:pt idx="713">
                  <c:v>13.86</c:v>
                </c:pt>
                <c:pt idx="714">
                  <c:v>13.88</c:v>
                </c:pt>
                <c:pt idx="715">
                  <c:v>13.9</c:v>
                </c:pt>
                <c:pt idx="716">
                  <c:v>13.92</c:v>
                </c:pt>
                <c:pt idx="717">
                  <c:v>13.94</c:v>
                </c:pt>
                <c:pt idx="718">
                  <c:v>13.96</c:v>
                </c:pt>
                <c:pt idx="719">
                  <c:v>13.98</c:v>
                </c:pt>
                <c:pt idx="720">
                  <c:v>14</c:v>
                </c:pt>
                <c:pt idx="721">
                  <c:v>14.02</c:v>
                </c:pt>
                <c:pt idx="722">
                  <c:v>14.04</c:v>
                </c:pt>
                <c:pt idx="723">
                  <c:v>14.06</c:v>
                </c:pt>
                <c:pt idx="724">
                  <c:v>14.08</c:v>
                </c:pt>
                <c:pt idx="725">
                  <c:v>14.1</c:v>
                </c:pt>
                <c:pt idx="726">
                  <c:v>14.12</c:v>
                </c:pt>
                <c:pt idx="727">
                  <c:v>14.14</c:v>
                </c:pt>
                <c:pt idx="728">
                  <c:v>14.16</c:v>
                </c:pt>
                <c:pt idx="729">
                  <c:v>14.18</c:v>
                </c:pt>
                <c:pt idx="730">
                  <c:v>14.2</c:v>
                </c:pt>
                <c:pt idx="731">
                  <c:v>14.22</c:v>
                </c:pt>
                <c:pt idx="732">
                  <c:v>14.24</c:v>
                </c:pt>
                <c:pt idx="733">
                  <c:v>14.26</c:v>
                </c:pt>
                <c:pt idx="734">
                  <c:v>14.28</c:v>
                </c:pt>
                <c:pt idx="735">
                  <c:v>14.3</c:v>
                </c:pt>
                <c:pt idx="736">
                  <c:v>14.32</c:v>
                </c:pt>
                <c:pt idx="737">
                  <c:v>14.34</c:v>
                </c:pt>
                <c:pt idx="738">
                  <c:v>14.36</c:v>
                </c:pt>
                <c:pt idx="739">
                  <c:v>14.38</c:v>
                </c:pt>
                <c:pt idx="740">
                  <c:v>14.4</c:v>
                </c:pt>
                <c:pt idx="741">
                  <c:v>14.42</c:v>
                </c:pt>
                <c:pt idx="742">
                  <c:v>14.44</c:v>
                </c:pt>
                <c:pt idx="743">
                  <c:v>14.46</c:v>
                </c:pt>
                <c:pt idx="744">
                  <c:v>14.48</c:v>
                </c:pt>
                <c:pt idx="745">
                  <c:v>14.5</c:v>
                </c:pt>
                <c:pt idx="746">
                  <c:v>14.52</c:v>
                </c:pt>
                <c:pt idx="747">
                  <c:v>14.54</c:v>
                </c:pt>
                <c:pt idx="748">
                  <c:v>14.56</c:v>
                </c:pt>
                <c:pt idx="749">
                  <c:v>14.58</c:v>
                </c:pt>
                <c:pt idx="750">
                  <c:v>14.6</c:v>
                </c:pt>
                <c:pt idx="751">
                  <c:v>14.62</c:v>
                </c:pt>
                <c:pt idx="752">
                  <c:v>14.64</c:v>
                </c:pt>
                <c:pt idx="753">
                  <c:v>14.66</c:v>
                </c:pt>
                <c:pt idx="754">
                  <c:v>14.68</c:v>
                </c:pt>
                <c:pt idx="755">
                  <c:v>14.7</c:v>
                </c:pt>
                <c:pt idx="756">
                  <c:v>14.72</c:v>
                </c:pt>
                <c:pt idx="757">
                  <c:v>14.74</c:v>
                </c:pt>
                <c:pt idx="758">
                  <c:v>14.76</c:v>
                </c:pt>
                <c:pt idx="759">
                  <c:v>14.78</c:v>
                </c:pt>
                <c:pt idx="760">
                  <c:v>14.8</c:v>
                </c:pt>
                <c:pt idx="761">
                  <c:v>14.82</c:v>
                </c:pt>
                <c:pt idx="762">
                  <c:v>14.84</c:v>
                </c:pt>
                <c:pt idx="763">
                  <c:v>14.86</c:v>
                </c:pt>
                <c:pt idx="764">
                  <c:v>14.88</c:v>
                </c:pt>
                <c:pt idx="765">
                  <c:v>14.9</c:v>
                </c:pt>
                <c:pt idx="766">
                  <c:v>14.92</c:v>
                </c:pt>
                <c:pt idx="767">
                  <c:v>14.94</c:v>
                </c:pt>
                <c:pt idx="768">
                  <c:v>14.96</c:v>
                </c:pt>
                <c:pt idx="769">
                  <c:v>14.98</c:v>
                </c:pt>
                <c:pt idx="770">
                  <c:v>15</c:v>
                </c:pt>
                <c:pt idx="771">
                  <c:v>15.02</c:v>
                </c:pt>
                <c:pt idx="772">
                  <c:v>15.04</c:v>
                </c:pt>
                <c:pt idx="773">
                  <c:v>15.06</c:v>
                </c:pt>
                <c:pt idx="774">
                  <c:v>15.08</c:v>
                </c:pt>
                <c:pt idx="775">
                  <c:v>15.1</c:v>
                </c:pt>
                <c:pt idx="776">
                  <c:v>15.12</c:v>
                </c:pt>
                <c:pt idx="777">
                  <c:v>15.14</c:v>
                </c:pt>
                <c:pt idx="778">
                  <c:v>15.16</c:v>
                </c:pt>
                <c:pt idx="779">
                  <c:v>15.18</c:v>
                </c:pt>
                <c:pt idx="780">
                  <c:v>15.2</c:v>
                </c:pt>
                <c:pt idx="781">
                  <c:v>15.22</c:v>
                </c:pt>
                <c:pt idx="782">
                  <c:v>15.24</c:v>
                </c:pt>
                <c:pt idx="783">
                  <c:v>15.26</c:v>
                </c:pt>
                <c:pt idx="784">
                  <c:v>15.28</c:v>
                </c:pt>
                <c:pt idx="785">
                  <c:v>15.3</c:v>
                </c:pt>
                <c:pt idx="786">
                  <c:v>15.32</c:v>
                </c:pt>
                <c:pt idx="787">
                  <c:v>15.34</c:v>
                </c:pt>
                <c:pt idx="788">
                  <c:v>15.36</c:v>
                </c:pt>
                <c:pt idx="789">
                  <c:v>15.38</c:v>
                </c:pt>
                <c:pt idx="790">
                  <c:v>15.4</c:v>
                </c:pt>
                <c:pt idx="791">
                  <c:v>15.42</c:v>
                </c:pt>
                <c:pt idx="792">
                  <c:v>15.44</c:v>
                </c:pt>
                <c:pt idx="793">
                  <c:v>15.46</c:v>
                </c:pt>
                <c:pt idx="794">
                  <c:v>15.48</c:v>
                </c:pt>
                <c:pt idx="795">
                  <c:v>15.5</c:v>
                </c:pt>
                <c:pt idx="796">
                  <c:v>15.52</c:v>
                </c:pt>
                <c:pt idx="797">
                  <c:v>15.54</c:v>
                </c:pt>
                <c:pt idx="798">
                  <c:v>15.56</c:v>
                </c:pt>
                <c:pt idx="799">
                  <c:v>15.58</c:v>
                </c:pt>
                <c:pt idx="800">
                  <c:v>15.6</c:v>
                </c:pt>
                <c:pt idx="801">
                  <c:v>15.62</c:v>
                </c:pt>
                <c:pt idx="802">
                  <c:v>15.64</c:v>
                </c:pt>
                <c:pt idx="803">
                  <c:v>15.66</c:v>
                </c:pt>
                <c:pt idx="804">
                  <c:v>15.68</c:v>
                </c:pt>
                <c:pt idx="805">
                  <c:v>15.7</c:v>
                </c:pt>
                <c:pt idx="806">
                  <c:v>15.72</c:v>
                </c:pt>
                <c:pt idx="807">
                  <c:v>15.74</c:v>
                </c:pt>
                <c:pt idx="808">
                  <c:v>15.76</c:v>
                </c:pt>
                <c:pt idx="809">
                  <c:v>15.78</c:v>
                </c:pt>
                <c:pt idx="810">
                  <c:v>15.8</c:v>
                </c:pt>
                <c:pt idx="811">
                  <c:v>15.82</c:v>
                </c:pt>
                <c:pt idx="812">
                  <c:v>15.84</c:v>
                </c:pt>
                <c:pt idx="813">
                  <c:v>15.86</c:v>
                </c:pt>
                <c:pt idx="814">
                  <c:v>15.88</c:v>
                </c:pt>
                <c:pt idx="815">
                  <c:v>15.9</c:v>
                </c:pt>
                <c:pt idx="816">
                  <c:v>15.92</c:v>
                </c:pt>
                <c:pt idx="817">
                  <c:v>15.94</c:v>
                </c:pt>
                <c:pt idx="818">
                  <c:v>15.96</c:v>
                </c:pt>
                <c:pt idx="819">
                  <c:v>15.98</c:v>
                </c:pt>
                <c:pt idx="820">
                  <c:v>16</c:v>
                </c:pt>
                <c:pt idx="821">
                  <c:v>16.02</c:v>
                </c:pt>
                <c:pt idx="822">
                  <c:v>16.04</c:v>
                </c:pt>
                <c:pt idx="823">
                  <c:v>16.059999999999999</c:v>
                </c:pt>
                <c:pt idx="824">
                  <c:v>16.079999999999998</c:v>
                </c:pt>
                <c:pt idx="825">
                  <c:v>16.100000000000001</c:v>
                </c:pt>
                <c:pt idx="826">
                  <c:v>16.12</c:v>
                </c:pt>
                <c:pt idx="827">
                  <c:v>16.14</c:v>
                </c:pt>
                <c:pt idx="828">
                  <c:v>16.16</c:v>
                </c:pt>
                <c:pt idx="829">
                  <c:v>16.18</c:v>
                </c:pt>
                <c:pt idx="830">
                  <c:v>16.2</c:v>
                </c:pt>
                <c:pt idx="831">
                  <c:v>16.22</c:v>
                </c:pt>
                <c:pt idx="832">
                  <c:v>16.239999999999998</c:v>
                </c:pt>
                <c:pt idx="833">
                  <c:v>16.260000000000002</c:v>
                </c:pt>
                <c:pt idx="834">
                  <c:v>16.28</c:v>
                </c:pt>
                <c:pt idx="835">
                  <c:v>16.3</c:v>
                </c:pt>
                <c:pt idx="836">
                  <c:v>16.32</c:v>
                </c:pt>
                <c:pt idx="837">
                  <c:v>16.34</c:v>
                </c:pt>
                <c:pt idx="838">
                  <c:v>16.36</c:v>
                </c:pt>
                <c:pt idx="839">
                  <c:v>16.38</c:v>
                </c:pt>
                <c:pt idx="840">
                  <c:v>16.399999999999999</c:v>
                </c:pt>
                <c:pt idx="841">
                  <c:v>16.420000000000002</c:v>
                </c:pt>
                <c:pt idx="842">
                  <c:v>16.440000000000001</c:v>
                </c:pt>
                <c:pt idx="843">
                  <c:v>16.46</c:v>
                </c:pt>
                <c:pt idx="844">
                  <c:v>16.48</c:v>
                </c:pt>
                <c:pt idx="845">
                  <c:v>16.5</c:v>
                </c:pt>
                <c:pt idx="846">
                  <c:v>16.52</c:v>
                </c:pt>
                <c:pt idx="847">
                  <c:v>16.54</c:v>
                </c:pt>
                <c:pt idx="848">
                  <c:v>16.559999999999999</c:v>
                </c:pt>
                <c:pt idx="849">
                  <c:v>16.579999999999998</c:v>
                </c:pt>
                <c:pt idx="850">
                  <c:v>16.600000000000001</c:v>
                </c:pt>
                <c:pt idx="851">
                  <c:v>16.62</c:v>
                </c:pt>
                <c:pt idx="852">
                  <c:v>16.64</c:v>
                </c:pt>
                <c:pt idx="853">
                  <c:v>16.66</c:v>
                </c:pt>
                <c:pt idx="854">
                  <c:v>16.68</c:v>
                </c:pt>
                <c:pt idx="855">
                  <c:v>16.7</c:v>
                </c:pt>
                <c:pt idx="856">
                  <c:v>16.72</c:v>
                </c:pt>
                <c:pt idx="857">
                  <c:v>16.739999999999998</c:v>
                </c:pt>
                <c:pt idx="858">
                  <c:v>16.760000000000002</c:v>
                </c:pt>
                <c:pt idx="859">
                  <c:v>16.78</c:v>
                </c:pt>
                <c:pt idx="860">
                  <c:v>16.8</c:v>
                </c:pt>
                <c:pt idx="861">
                  <c:v>16.82</c:v>
                </c:pt>
                <c:pt idx="862">
                  <c:v>16.84</c:v>
                </c:pt>
                <c:pt idx="863">
                  <c:v>16.86</c:v>
                </c:pt>
                <c:pt idx="864">
                  <c:v>16.88</c:v>
                </c:pt>
                <c:pt idx="865">
                  <c:v>16.899999999999999</c:v>
                </c:pt>
                <c:pt idx="866">
                  <c:v>16.920000000000002</c:v>
                </c:pt>
                <c:pt idx="867">
                  <c:v>16.940000000000001</c:v>
                </c:pt>
                <c:pt idx="868">
                  <c:v>16.96</c:v>
                </c:pt>
                <c:pt idx="869">
                  <c:v>16.98</c:v>
                </c:pt>
                <c:pt idx="870">
                  <c:v>17</c:v>
                </c:pt>
                <c:pt idx="871">
                  <c:v>17.02</c:v>
                </c:pt>
                <c:pt idx="872">
                  <c:v>17.04</c:v>
                </c:pt>
                <c:pt idx="873">
                  <c:v>17.059999999999999</c:v>
                </c:pt>
                <c:pt idx="874">
                  <c:v>17.079999999999998</c:v>
                </c:pt>
                <c:pt idx="875">
                  <c:v>17.100000000000001</c:v>
                </c:pt>
                <c:pt idx="876">
                  <c:v>17.12</c:v>
                </c:pt>
                <c:pt idx="877">
                  <c:v>17.14</c:v>
                </c:pt>
                <c:pt idx="878">
                  <c:v>17.16</c:v>
                </c:pt>
                <c:pt idx="879">
                  <c:v>17.18</c:v>
                </c:pt>
                <c:pt idx="880">
                  <c:v>17.2</c:v>
                </c:pt>
                <c:pt idx="881">
                  <c:v>17.22</c:v>
                </c:pt>
                <c:pt idx="882">
                  <c:v>17.239999999999998</c:v>
                </c:pt>
                <c:pt idx="883">
                  <c:v>17.260000000000002</c:v>
                </c:pt>
                <c:pt idx="884">
                  <c:v>17.28</c:v>
                </c:pt>
                <c:pt idx="885">
                  <c:v>17.3</c:v>
                </c:pt>
                <c:pt idx="886">
                  <c:v>17.32</c:v>
                </c:pt>
                <c:pt idx="887">
                  <c:v>17.34</c:v>
                </c:pt>
                <c:pt idx="888">
                  <c:v>17.36</c:v>
                </c:pt>
                <c:pt idx="889">
                  <c:v>17.38</c:v>
                </c:pt>
                <c:pt idx="890">
                  <c:v>17.399999999999999</c:v>
                </c:pt>
                <c:pt idx="891">
                  <c:v>17.420000000000002</c:v>
                </c:pt>
                <c:pt idx="892">
                  <c:v>17.440000000000001</c:v>
                </c:pt>
                <c:pt idx="893">
                  <c:v>17.46</c:v>
                </c:pt>
                <c:pt idx="894">
                  <c:v>17.48</c:v>
                </c:pt>
                <c:pt idx="895">
                  <c:v>17.5</c:v>
                </c:pt>
                <c:pt idx="896">
                  <c:v>17.52</c:v>
                </c:pt>
                <c:pt idx="897">
                  <c:v>17.54</c:v>
                </c:pt>
                <c:pt idx="898">
                  <c:v>17.559999999999999</c:v>
                </c:pt>
                <c:pt idx="899">
                  <c:v>17.579999999999998</c:v>
                </c:pt>
                <c:pt idx="900">
                  <c:v>17.600000000000001</c:v>
                </c:pt>
                <c:pt idx="901">
                  <c:v>17.62</c:v>
                </c:pt>
                <c:pt idx="902">
                  <c:v>17.64</c:v>
                </c:pt>
                <c:pt idx="903">
                  <c:v>17.66</c:v>
                </c:pt>
                <c:pt idx="904">
                  <c:v>17.68</c:v>
                </c:pt>
                <c:pt idx="905">
                  <c:v>17.7</c:v>
                </c:pt>
                <c:pt idx="906">
                  <c:v>17.72</c:v>
                </c:pt>
                <c:pt idx="907">
                  <c:v>17.739999999999998</c:v>
                </c:pt>
                <c:pt idx="908">
                  <c:v>17.760000000000002</c:v>
                </c:pt>
                <c:pt idx="909">
                  <c:v>17.78</c:v>
                </c:pt>
                <c:pt idx="910">
                  <c:v>17.8</c:v>
                </c:pt>
                <c:pt idx="911">
                  <c:v>17.82</c:v>
                </c:pt>
                <c:pt idx="912">
                  <c:v>17.84</c:v>
                </c:pt>
                <c:pt idx="913">
                  <c:v>17.86</c:v>
                </c:pt>
                <c:pt idx="914">
                  <c:v>17.88</c:v>
                </c:pt>
                <c:pt idx="915">
                  <c:v>17.899999999999999</c:v>
                </c:pt>
                <c:pt idx="916">
                  <c:v>17.920000000000002</c:v>
                </c:pt>
                <c:pt idx="917">
                  <c:v>17.940000000000001</c:v>
                </c:pt>
                <c:pt idx="918">
                  <c:v>17.96</c:v>
                </c:pt>
                <c:pt idx="919">
                  <c:v>17.98</c:v>
                </c:pt>
                <c:pt idx="920">
                  <c:v>18</c:v>
                </c:pt>
                <c:pt idx="921">
                  <c:v>18.02</c:v>
                </c:pt>
                <c:pt idx="922">
                  <c:v>18.04</c:v>
                </c:pt>
                <c:pt idx="923">
                  <c:v>18.059999999999999</c:v>
                </c:pt>
                <c:pt idx="924">
                  <c:v>18.079999999999998</c:v>
                </c:pt>
                <c:pt idx="925">
                  <c:v>18.100000000000001</c:v>
                </c:pt>
                <c:pt idx="926">
                  <c:v>18.12</c:v>
                </c:pt>
                <c:pt idx="927">
                  <c:v>18.14</c:v>
                </c:pt>
                <c:pt idx="928">
                  <c:v>18.16</c:v>
                </c:pt>
                <c:pt idx="929">
                  <c:v>18.18</c:v>
                </c:pt>
                <c:pt idx="930">
                  <c:v>18.2</c:v>
                </c:pt>
                <c:pt idx="931">
                  <c:v>18.22</c:v>
                </c:pt>
                <c:pt idx="932">
                  <c:v>18.239999999999998</c:v>
                </c:pt>
                <c:pt idx="933">
                  <c:v>18.260000000000002</c:v>
                </c:pt>
                <c:pt idx="934">
                  <c:v>18.28</c:v>
                </c:pt>
                <c:pt idx="935">
                  <c:v>18.3</c:v>
                </c:pt>
                <c:pt idx="936">
                  <c:v>18.32</c:v>
                </c:pt>
                <c:pt idx="937">
                  <c:v>18.34</c:v>
                </c:pt>
                <c:pt idx="938">
                  <c:v>18.36</c:v>
                </c:pt>
                <c:pt idx="939">
                  <c:v>18.38</c:v>
                </c:pt>
                <c:pt idx="940">
                  <c:v>18.399999999999999</c:v>
                </c:pt>
                <c:pt idx="941">
                  <c:v>18.420000000000002</c:v>
                </c:pt>
                <c:pt idx="942">
                  <c:v>18.440000000000001</c:v>
                </c:pt>
                <c:pt idx="943">
                  <c:v>18.46</c:v>
                </c:pt>
                <c:pt idx="944">
                  <c:v>18.48</c:v>
                </c:pt>
                <c:pt idx="945">
                  <c:v>18.5</c:v>
                </c:pt>
                <c:pt idx="946">
                  <c:v>18.52</c:v>
                </c:pt>
                <c:pt idx="947">
                  <c:v>18.54</c:v>
                </c:pt>
                <c:pt idx="948">
                  <c:v>18.559999999999999</c:v>
                </c:pt>
                <c:pt idx="949">
                  <c:v>18.579999999999998</c:v>
                </c:pt>
                <c:pt idx="950">
                  <c:v>18.600000000000001</c:v>
                </c:pt>
                <c:pt idx="951">
                  <c:v>18.62</c:v>
                </c:pt>
                <c:pt idx="952">
                  <c:v>18.64</c:v>
                </c:pt>
                <c:pt idx="953">
                  <c:v>18.66</c:v>
                </c:pt>
                <c:pt idx="954">
                  <c:v>18.68</c:v>
                </c:pt>
                <c:pt idx="955">
                  <c:v>18.7</c:v>
                </c:pt>
                <c:pt idx="956">
                  <c:v>18.72</c:v>
                </c:pt>
                <c:pt idx="957">
                  <c:v>18.739999999999998</c:v>
                </c:pt>
                <c:pt idx="958">
                  <c:v>18.760000000000002</c:v>
                </c:pt>
                <c:pt idx="959">
                  <c:v>18.78</c:v>
                </c:pt>
                <c:pt idx="960">
                  <c:v>18.8</c:v>
                </c:pt>
                <c:pt idx="961">
                  <c:v>18.82</c:v>
                </c:pt>
                <c:pt idx="962">
                  <c:v>18.84</c:v>
                </c:pt>
                <c:pt idx="963">
                  <c:v>18.86</c:v>
                </c:pt>
                <c:pt idx="964">
                  <c:v>18.88</c:v>
                </c:pt>
                <c:pt idx="965">
                  <c:v>18.899999999999999</c:v>
                </c:pt>
                <c:pt idx="966">
                  <c:v>18.920000000000002</c:v>
                </c:pt>
                <c:pt idx="967">
                  <c:v>18.940000000000001</c:v>
                </c:pt>
                <c:pt idx="968">
                  <c:v>18.96</c:v>
                </c:pt>
                <c:pt idx="969">
                  <c:v>18.98</c:v>
                </c:pt>
                <c:pt idx="970">
                  <c:v>19</c:v>
                </c:pt>
                <c:pt idx="971">
                  <c:v>19.02</c:v>
                </c:pt>
                <c:pt idx="972">
                  <c:v>19.04</c:v>
                </c:pt>
                <c:pt idx="973">
                  <c:v>19.059999999999999</c:v>
                </c:pt>
                <c:pt idx="974">
                  <c:v>19.079999999999998</c:v>
                </c:pt>
                <c:pt idx="975">
                  <c:v>19.100000000000001</c:v>
                </c:pt>
                <c:pt idx="976">
                  <c:v>19.12</c:v>
                </c:pt>
                <c:pt idx="977">
                  <c:v>19.14</c:v>
                </c:pt>
                <c:pt idx="978">
                  <c:v>19.16</c:v>
                </c:pt>
                <c:pt idx="979">
                  <c:v>19.18</c:v>
                </c:pt>
                <c:pt idx="980">
                  <c:v>19.2</c:v>
                </c:pt>
                <c:pt idx="981">
                  <c:v>19.22</c:v>
                </c:pt>
                <c:pt idx="982">
                  <c:v>19.239999999999998</c:v>
                </c:pt>
                <c:pt idx="983">
                  <c:v>19.260000000000002</c:v>
                </c:pt>
                <c:pt idx="984">
                  <c:v>19.28</c:v>
                </c:pt>
                <c:pt idx="985">
                  <c:v>19.3</c:v>
                </c:pt>
                <c:pt idx="986">
                  <c:v>19.32</c:v>
                </c:pt>
                <c:pt idx="987">
                  <c:v>19.34</c:v>
                </c:pt>
                <c:pt idx="988">
                  <c:v>19.36</c:v>
                </c:pt>
                <c:pt idx="989">
                  <c:v>19.38</c:v>
                </c:pt>
                <c:pt idx="990">
                  <c:v>19.399999999999999</c:v>
                </c:pt>
                <c:pt idx="991">
                  <c:v>19.420000000000002</c:v>
                </c:pt>
                <c:pt idx="992">
                  <c:v>19.440000000000001</c:v>
                </c:pt>
                <c:pt idx="993">
                  <c:v>19.46</c:v>
                </c:pt>
                <c:pt idx="994">
                  <c:v>19.48</c:v>
                </c:pt>
                <c:pt idx="995">
                  <c:v>19.5</c:v>
                </c:pt>
                <c:pt idx="996">
                  <c:v>19.52</c:v>
                </c:pt>
                <c:pt idx="997">
                  <c:v>19.54</c:v>
                </c:pt>
                <c:pt idx="998">
                  <c:v>19.559999999999999</c:v>
                </c:pt>
                <c:pt idx="999">
                  <c:v>19.579999999999998</c:v>
                </c:pt>
                <c:pt idx="1000">
                  <c:v>19.600000000000001</c:v>
                </c:pt>
                <c:pt idx="1001">
                  <c:v>19.62</c:v>
                </c:pt>
                <c:pt idx="1002">
                  <c:v>19.64</c:v>
                </c:pt>
                <c:pt idx="1003">
                  <c:v>19.66</c:v>
                </c:pt>
                <c:pt idx="1004">
                  <c:v>19.68</c:v>
                </c:pt>
                <c:pt idx="1005">
                  <c:v>19.7</c:v>
                </c:pt>
                <c:pt idx="1006">
                  <c:v>19.72</c:v>
                </c:pt>
                <c:pt idx="1007">
                  <c:v>19.739999999999998</c:v>
                </c:pt>
                <c:pt idx="1008">
                  <c:v>19.760000000000002</c:v>
                </c:pt>
                <c:pt idx="1009">
                  <c:v>19.78</c:v>
                </c:pt>
                <c:pt idx="1010">
                  <c:v>19.8</c:v>
                </c:pt>
                <c:pt idx="1011">
                  <c:v>19.82</c:v>
                </c:pt>
                <c:pt idx="1012">
                  <c:v>19.84</c:v>
                </c:pt>
                <c:pt idx="1013">
                  <c:v>19.86</c:v>
                </c:pt>
                <c:pt idx="1014">
                  <c:v>19.88</c:v>
                </c:pt>
                <c:pt idx="1015">
                  <c:v>19.899999999999999</c:v>
                </c:pt>
                <c:pt idx="1016">
                  <c:v>19.920000000000002</c:v>
                </c:pt>
                <c:pt idx="1017">
                  <c:v>19.940000000000001</c:v>
                </c:pt>
                <c:pt idx="1018">
                  <c:v>19.96</c:v>
                </c:pt>
                <c:pt idx="1019">
                  <c:v>19.98</c:v>
                </c:pt>
                <c:pt idx="1020">
                  <c:v>20</c:v>
                </c:pt>
                <c:pt idx="1021">
                  <c:v>20.02</c:v>
                </c:pt>
                <c:pt idx="1022">
                  <c:v>20.04</c:v>
                </c:pt>
                <c:pt idx="1023">
                  <c:v>20.059999999999999</c:v>
                </c:pt>
                <c:pt idx="1024">
                  <c:v>20.079999999999998</c:v>
                </c:pt>
                <c:pt idx="1025">
                  <c:v>20.100000000000001</c:v>
                </c:pt>
                <c:pt idx="1026">
                  <c:v>20.12</c:v>
                </c:pt>
                <c:pt idx="1027">
                  <c:v>20.14</c:v>
                </c:pt>
                <c:pt idx="1028">
                  <c:v>20.16</c:v>
                </c:pt>
                <c:pt idx="1029">
                  <c:v>20.18</c:v>
                </c:pt>
                <c:pt idx="1030">
                  <c:v>20.2</c:v>
                </c:pt>
                <c:pt idx="1031">
                  <c:v>20.22</c:v>
                </c:pt>
                <c:pt idx="1032">
                  <c:v>20.239999999999998</c:v>
                </c:pt>
                <c:pt idx="1033">
                  <c:v>20.260000000000002</c:v>
                </c:pt>
                <c:pt idx="1034">
                  <c:v>20.28</c:v>
                </c:pt>
                <c:pt idx="1035">
                  <c:v>20.3</c:v>
                </c:pt>
                <c:pt idx="1036">
                  <c:v>20.32</c:v>
                </c:pt>
                <c:pt idx="1037">
                  <c:v>20.34</c:v>
                </c:pt>
                <c:pt idx="1038">
                  <c:v>20.36</c:v>
                </c:pt>
                <c:pt idx="1039">
                  <c:v>20.38</c:v>
                </c:pt>
                <c:pt idx="1040">
                  <c:v>20.399999999999999</c:v>
                </c:pt>
                <c:pt idx="1041">
                  <c:v>20.420000000000002</c:v>
                </c:pt>
                <c:pt idx="1042">
                  <c:v>20.440000000000001</c:v>
                </c:pt>
                <c:pt idx="1043">
                  <c:v>20.46</c:v>
                </c:pt>
                <c:pt idx="1044">
                  <c:v>20.48</c:v>
                </c:pt>
                <c:pt idx="1045">
                  <c:v>20.5</c:v>
                </c:pt>
                <c:pt idx="1046">
                  <c:v>20.52</c:v>
                </c:pt>
                <c:pt idx="1047">
                  <c:v>20.54</c:v>
                </c:pt>
                <c:pt idx="1048">
                  <c:v>20.56</c:v>
                </c:pt>
                <c:pt idx="1049">
                  <c:v>20.58</c:v>
                </c:pt>
                <c:pt idx="1050">
                  <c:v>20.6</c:v>
                </c:pt>
                <c:pt idx="1051">
                  <c:v>20.62</c:v>
                </c:pt>
                <c:pt idx="1052">
                  <c:v>20.64</c:v>
                </c:pt>
                <c:pt idx="1053">
                  <c:v>20.66</c:v>
                </c:pt>
                <c:pt idx="1054">
                  <c:v>20.68</c:v>
                </c:pt>
                <c:pt idx="1055">
                  <c:v>20.7</c:v>
                </c:pt>
                <c:pt idx="1056">
                  <c:v>20.72</c:v>
                </c:pt>
                <c:pt idx="1057">
                  <c:v>20.74</c:v>
                </c:pt>
                <c:pt idx="1058">
                  <c:v>20.76</c:v>
                </c:pt>
                <c:pt idx="1059">
                  <c:v>20.78</c:v>
                </c:pt>
                <c:pt idx="1060">
                  <c:v>20.8</c:v>
                </c:pt>
                <c:pt idx="1061">
                  <c:v>20.82</c:v>
                </c:pt>
                <c:pt idx="1062">
                  <c:v>20.84</c:v>
                </c:pt>
                <c:pt idx="1063">
                  <c:v>20.86</c:v>
                </c:pt>
                <c:pt idx="1064">
                  <c:v>20.88</c:v>
                </c:pt>
                <c:pt idx="1065">
                  <c:v>20.9</c:v>
                </c:pt>
                <c:pt idx="1066">
                  <c:v>20.92</c:v>
                </c:pt>
                <c:pt idx="1067">
                  <c:v>20.94</c:v>
                </c:pt>
                <c:pt idx="1068">
                  <c:v>20.96</c:v>
                </c:pt>
                <c:pt idx="1069">
                  <c:v>20.98</c:v>
                </c:pt>
                <c:pt idx="1070">
                  <c:v>21</c:v>
                </c:pt>
                <c:pt idx="1071">
                  <c:v>21.02</c:v>
                </c:pt>
                <c:pt idx="1072">
                  <c:v>21.04</c:v>
                </c:pt>
                <c:pt idx="1073">
                  <c:v>21.06</c:v>
                </c:pt>
                <c:pt idx="1074">
                  <c:v>21.08</c:v>
                </c:pt>
                <c:pt idx="1075">
                  <c:v>21.1</c:v>
                </c:pt>
                <c:pt idx="1076">
                  <c:v>21.12</c:v>
                </c:pt>
                <c:pt idx="1077">
                  <c:v>21.14</c:v>
                </c:pt>
                <c:pt idx="1078">
                  <c:v>21.16</c:v>
                </c:pt>
                <c:pt idx="1079">
                  <c:v>21.18</c:v>
                </c:pt>
                <c:pt idx="1080">
                  <c:v>21.2</c:v>
                </c:pt>
                <c:pt idx="1081">
                  <c:v>21.22</c:v>
                </c:pt>
                <c:pt idx="1082">
                  <c:v>21.24</c:v>
                </c:pt>
                <c:pt idx="1083">
                  <c:v>21.26</c:v>
                </c:pt>
                <c:pt idx="1084">
                  <c:v>21.28</c:v>
                </c:pt>
                <c:pt idx="1085">
                  <c:v>21.3</c:v>
                </c:pt>
                <c:pt idx="1086">
                  <c:v>21.32</c:v>
                </c:pt>
                <c:pt idx="1087">
                  <c:v>21.34</c:v>
                </c:pt>
                <c:pt idx="1088">
                  <c:v>21.36</c:v>
                </c:pt>
                <c:pt idx="1089">
                  <c:v>21.38</c:v>
                </c:pt>
                <c:pt idx="1090">
                  <c:v>21.4</c:v>
                </c:pt>
                <c:pt idx="1091">
                  <c:v>21.42</c:v>
                </c:pt>
                <c:pt idx="1092">
                  <c:v>21.44</c:v>
                </c:pt>
                <c:pt idx="1093">
                  <c:v>21.46</c:v>
                </c:pt>
                <c:pt idx="1094">
                  <c:v>21.48</c:v>
                </c:pt>
                <c:pt idx="1095">
                  <c:v>21.5</c:v>
                </c:pt>
                <c:pt idx="1096">
                  <c:v>21.52</c:v>
                </c:pt>
                <c:pt idx="1097">
                  <c:v>21.54</c:v>
                </c:pt>
                <c:pt idx="1098">
                  <c:v>21.56</c:v>
                </c:pt>
                <c:pt idx="1099">
                  <c:v>21.58</c:v>
                </c:pt>
                <c:pt idx="1100">
                  <c:v>21.6</c:v>
                </c:pt>
                <c:pt idx="1101">
                  <c:v>21.62</c:v>
                </c:pt>
                <c:pt idx="1102">
                  <c:v>21.64</c:v>
                </c:pt>
                <c:pt idx="1103">
                  <c:v>21.66</c:v>
                </c:pt>
                <c:pt idx="1104">
                  <c:v>21.68</c:v>
                </c:pt>
                <c:pt idx="1105">
                  <c:v>21.7</c:v>
                </c:pt>
                <c:pt idx="1106">
                  <c:v>21.72</c:v>
                </c:pt>
                <c:pt idx="1107">
                  <c:v>21.74</c:v>
                </c:pt>
                <c:pt idx="1108">
                  <c:v>21.76</c:v>
                </c:pt>
                <c:pt idx="1109">
                  <c:v>21.78</c:v>
                </c:pt>
                <c:pt idx="1110">
                  <c:v>21.8</c:v>
                </c:pt>
                <c:pt idx="1111">
                  <c:v>21.82</c:v>
                </c:pt>
                <c:pt idx="1112">
                  <c:v>21.84</c:v>
                </c:pt>
                <c:pt idx="1113">
                  <c:v>21.86</c:v>
                </c:pt>
                <c:pt idx="1114">
                  <c:v>21.88</c:v>
                </c:pt>
                <c:pt idx="1115">
                  <c:v>21.9</c:v>
                </c:pt>
                <c:pt idx="1116">
                  <c:v>21.92</c:v>
                </c:pt>
                <c:pt idx="1117">
                  <c:v>21.94</c:v>
                </c:pt>
                <c:pt idx="1118">
                  <c:v>21.96</c:v>
                </c:pt>
                <c:pt idx="1119">
                  <c:v>21.98</c:v>
                </c:pt>
                <c:pt idx="1120">
                  <c:v>22</c:v>
                </c:pt>
                <c:pt idx="1121">
                  <c:v>22.02</c:v>
                </c:pt>
                <c:pt idx="1122">
                  <c:v>22.04</c:v>
                </c:pt>
                <c:pt idx="1123">
                  <c:v>22.06</c:v>
                </c:pt>
                <c:pt idx="1124">
                  <c:v>22.08</c:v>
                </c:pt>
                <c:pt idx="1125">
                  <c:v>22.1</c:v>
                </c:pt>
                <c:pt idx="1126">
                  <c:v>22.12</c:v>
                </c:pt>
                <c:pt idx="1127">
                  <c:v>22.14</c:v>
                </c:pt>
                <c:pt idx="1128">
                  <c:v>22.16</c:v>
                </c:pt>
                <c:pt idx="1129">
                  <c:v>22.18</c:v>
                </c:pt>
                <c:pt idx="1130">
                  <c:v>22.2</c:v>
                </c:pt>
                <c:pt idx="1131">
                  <c:v>22.22</c:v>
                </c:pt>
                <c:pt idx="1132">
                  <c:v>22.24</c:v>
                </c:pt>
                <c:pt idx="1133">
                  <c:v>22.26</c:v>
                </c:pt>
                <c:pt idx="1134">
                  <c:v>22.28</c:v>
                </c:pt>
                <c:pt idx="1135">
                  <c:v>22.3</c:v>
                </c:pt>
                <c:pt idx="1136">
                  <c:v>22.32</c:v>
                </c:pt>
                <c:pt idx="1137">
                  <c:v>22.34</c:v>
                </c:pt>
                <c:pt idx="1138">
                  <c:v>22.36</c:v>
                </c:pt>
                <c:pt idx="1139">
                  <c:v>22.38</c:v>
                </c:pt>
                <c:pt idx="1140">
                  <c:v>22.4</c:v>
                </c:pt>
                <c:pt idx="1141">
                  <c:v>22.42</c:v>
                </c:pt>
                <c:pt idx="1142">
                  <c:v>22.44</c:v>
                </c:pt>
                <c:pt idx="1143">
                  <c:v>22.46</c:v>
                </c:pt>
                <c:pt idx="1144">
                  <c:v>22.48</c:v>
                </c:pt>
                <c:pt idx="1145">
                  <c:v>22.5</c:v>
                </c:pt>
                <c:pt idx="1146">
                  <c:v>22.52</c:v>
                </c:pt>
                <c:pt idx="1147">
                  <c:v>22.54</c:v>
                </c:pt>
                <c:pt idx="1148">
                  <c:v>22.56</c:v>
                </c:pt>
                <c:pt idx="1149">
                  <c:v>22.58</c:v>
                </c:pt>
                <c:pt idx="1150">
                  <c:v>22.6</c:v>
                </c:pt>
                <c:pt idx="1151">
                  <c:v>22.62</c:v>
                </c:pt>
                <c:pt idx="1152">
                  <c:v>22.64</c:v>
                </c:pt>
                <c:pt idx="1153">
                  <c:v>22.66</c:v>
                </c:pt>
                <c:pt idx="1154">
                  <c:v>22.68</c:v>
                </c:pt>
                <c:pt idx="1155">
                  <c:v>22.7</c:v>
                </c:pt>
                <c:pt idx="1156">
                  <c:v>22.72</c:v>
                </c:pt>
                <c:pt idx="1157">
                  <c:v>22.74</c:v>
                </c:pt>
                <c:pt idx="1158">
                  <c:v>22.76</c:v>
                </c:pt>
                <c:pt idx="1159">
                  <c:v>22.78</c:v>
                </c:pt>
                <c:pt idx="1160">
                  <c:v>22.8</c:v>
                </c:pt>
                <c:pt idx="1161">
                  <c:v>22.82</c:v>
                </c:pt>
                <c:pt idx="1162">
                  <c:v>22.84</c:v>
                </c:pt>
                <c:pt idx="1163">
                  <c:v>22.86</c:v>
                </c:pt>
                <c:pt idx="1164">
                  <c:v>22.88</c:v>
                </c:pt>
                <c:pt idx="1165">
                  <c:v>22.9</c:v>
                </c:pt>
                <c:pt idx="1166">
                  <c:v>22.92</c:v>
                </c:pt>
                <c:pt idx="1167">
                  <c:v>22.94</c:v>
                </c:pt>
                <c:pt idx="1168">
                  <c:v>22.96</c:v>
                </c:pt>
                <c:pt idx="1169">
                  <c:v>22.98</c:v>
                </c:pt>
                <c:pt idx="1170">
                  <c:v>23</c:v>
                </c:pt>
                <c:pt idx="1171">
                  <c:v>23.02</c:v>
                </c:pt>
                <c:pt idx="1172">
                  <c:v>23.04</c:v>
                </c:pt>
                <c:pt idx="1173">
                  <c:v>23.06</c:v>
                </c:pt>
                <c:pt idx="1174">
                  <c:v>23.08</c:v>
                </c:pt>
                <c:pt idx="1175">
                  <c:v>23.1</c:v>
                </c:pt>
                <c:pt idx="1176">
                  <c:v>23.12</c:v>
                </c:pt>
                <c:pt idx="1177">
                  <c:v>23.14</c:v>
                </c:pt>
                <c:pt idx="1178">
                  <c:v>23.16</c:v>
                </c:pt>
                <c:pt idx="1179">
                  <c:v>23.18</c:v>
                </c:pt>
                <c:pt idx="1180">
                  <c:v>23.2</c:v>
                </c:pt>
                <c:pt idx="1181">
                  <c:v>23.22</c:v>
                </c:pt>
                <c:pt idx="1182">
                  <c:v>23.24</c:v>
                </c:pt>
                <c:pt idx="1183">
                  <c:v>23.26</c:v>
                </c:pt>
                <c:pt idx="1184">
                  <c:v>23.28</c:v>
                </c:pt>
                <c:pt idx="1185">
                  <c:v>23.3</c:v>
                </c:pt>
                <c:pt idx="1186">
                  <c:v>23.32</c:v>
                </c:pt>
                <c:pt idx="1187">
                  <c:v>23.34</c:v>
                </c:pt>
                <c:pt idx="1188">
                  <c:v>23.36</c:v>
                </c:pt>
                <c:pt idx="1189">
                  <c:v>23.38</c:v>
                </c:pt>
                <c:pt idx="1190">
                  <c:v>23.4</c:v>
                </c:pt>
                <c:pt idx="1191">
                  <c:v>23.42</c:v>
                </c:pt>
                <c:pt idx="1192">
                  <c:v>23.44</c:v>
                </c:pt>
                <c:pt idx="1193">
                  <c:v>23.46</c:v>
                </c:pt>
                <c:pt idx="1194">
                  <c:v>23.48</c:v>
                </c:pt>
                <c:pt idx="1195">
                  <c:v>23.5</c:v>
                </c:pt>
                <c:pt idx="1196">
                  <c:v>23.52</c:v>
                </c:pt>
                <c:pt idx="1197">
                  <c:v>23.54</c:v>
                </c:pt>
                <c:pt idx="1198">
                  <c:v>23.56</c:v>
                </c:pt>
                <c:pt idx="1199">
                  <c:v>23.58</c:v>
                </c:pt>
                <c:pt idx="1200">
                  <c:v>23.6</c:v>
                </c:pt>
                <c:pt idx="1201">
                  <c:v>23.62</c:v>
                </c:pt>
                <c:pt idx="1202">
                  <c:v>23.64</c:v>
                </c:pt>
                <c:pt idx="1203">
                  <c:v>23.66</c:v>
                </c:pt>
                <c:pt idx="1204">
                  <c:v>23.68</c:v>
                </c:pt>
                <c:pt idx="1205">
                  <c:v>23.7</c:v>
                </c:pt>
                <c:pt idx="1206">
                  <c:v>23.72</c:v>
                </c:pt>
                <c:pt idx="1207">
                  <c:v>23.74</c:v>
                </c:pt>
                <c:pt idx="1208">
                  <c:v>23.76</c:v>
                </c:pt>
                <c:pt idx="1209">
                  <c:v>23.78</c:v>
                </c:pt>
                <c:pt idx="1210">
                  <c:v>23.8</c:v>
                </c:pt>
                <c:pt idx="1211">
                  <c:v>23.82</c:v>
                </c:pt>
                <c:pt idx="1212">
                  <c:v>23.84</c:v>
                </c:pt>
                <c:pt idx="1213">
                  <c:v>23.86</c:v>
                </c:pt>
                <c:pt idx="1214">
                  <c:v>23.88</c:v>
                </c:pt>
                <c:pt idx="1215">
                  <c:v>23.9</c:v>
                </c:pt>
                <c:pt idx="1216">
                  <c:v>23.92</c:v>
                </c:pt>
                <c:pt idx="1217">
                  <c:v>23.94</c:v>
                </c:pt>
                <c:pt idx="1218">
                  <c:v>23.96</c:v>
                </c:pt>
                <c:pt idx="1219">
                  <c:v>23.98</c:v>
                </c:pt>
                <c:pt idx="1220">
                  <c:v>24</c:v>
                </c:pt>
                <c:pt idx="1221">
                  <c:v>24.02</c:v>
                </c:pt>
                <c:pt idx="1222">
                  <c:v>24.04</c:v>
                </c:pt>
                <c:pt idx="1223">
                  <c:v>24.06</c:v>
                </c:pt>
                <c:pt idx="1224">
                  <c:v>24.08</c:v>
                </c:pt>
                <c:pt idx="1225">
                  <c:v>24.1</c:v>
                </c:pt>
                <c:pt idx="1226">
                  <c:v>24.12</c:v>
                </c:pt>
                <c:pt idx="1227">
                  <c:v>24.14</c:v>
                </c:pt>
                <c:pt idx="1228">
                  <c:v>24.16</c:v>
                </c:pt>
                <c:pt idx="1229">
                  <c:v>24.18</c:v>
                </c:pt>
                <c:pt idx="1230">
                  <c:v>24.2</c:v>
                </c:pt>
                <c:pt idx="1231">
                  <c:v>24.22</c:v>
                </c:pt>
                <c:pt idx="1232">
                  <c:v>24.24</c:v>
                </c:pt>
                <c:pt idx="1233">
                  <c:v>24.26</c:v>
                </c:pt>
                <c:pt idx="1234">
                  <c:v>24.28</c:v>
                </c:pt>
                <c:pt idx="1235">
                  <c:v>24.3</c:v>
                </c:pt>
                <c:pt idx="1236">
                  <c:v>24.32</c:v>
                </c:pt>
                <c:pt idx="1237">
                  <c:v>24.34</c:v>
                </c:pt>
                <c:pt idx="1238">
                  <c:v>24.36</c:v>
                </c:pt>
                <c:pt idx="1239">
                  <c:v>24.38</c:v>
                </c:pt>
                <c:pt idx="1240">
                  <c:v>24.4</c:v>
                </c:pt>
                <c:pt idx="1241">
                  <c:v>24.42</c:v>
                </c:pt>
                <c:pt idx="1242">
                  <c:v>24.44</c:v>
                </c:pt>
                <c:pt idx="1243">
                  <c:v>24.46</c:v>
                </c:pt>
                <c:pt idx="1244">
                  <c:v>24.48</c:v>
                </c:pt>
                <c:pt idx="1245">
                  <c:v>24.5</c:v>
                </c:pt>
                <c:pt idx="1246">
                  <c:v>24.52</c:v>
                </c:pt>
                <c:pt idx="1247">
                  <c:v>24.54</c:v>
                </c:pt>
                <c:pt idx="1248">
                  <c:v>24.56</c:v>
                </c:pt>
                <c:pt idx="1249">
                  <c:v>24.58</c:v>
                </c:pt>
                <c:pt idx="1250">
                  <c:v>24.6</c:v>
                </c:pt>
                <c:pt idx="1251">
                  <c:v>24.62</c:v>
                </c:pt>
                <c:pt idx="1252">
                  <c:v>24.64</c:v>
                </c:pt>
                <c:pt idx="1253">
                  <c:v>24.66</c:v>
                </c:pt>
                <c:pt idx="1254">
                  <c:v>24.68</c:v>
                </c:pt>
                <c:pt idx="1255">
                  <c:v>24.7</c:v>
                </c:pt>
                <c:pt idx="1256">
                  <c:v>24.72</c:v>
                </c:pt>
                <c:pt idx="1257">
                  <c:v>24.74</c:v>
                </c:pt>
                <c:pt idx="1258">
                  <c:v>24.76</c:v>
                </c:pt>
                <c:pt idx="1259">
                  <c:v>24.78</c:v>
                </c:pt>
                <c:pt idx="1260">
                  <c:v>24.8</c:v>
                </c:pt>
                <c:pt idx="1261">
                  <c:v>24.82</c:v>
                </c:pt>
                <c:pt idx="1262">
                  <c:v>24.84</c:v>
                </c:pt>
                <c:pt idx="1263">
                  <c:v>24.86</c:v>
                </c:pt>
                <c:pt idx="1264">
                  <c:v>24.88</c:v>
                </c:pt>
                <c:pt idx="1265">
                  <c:v>24.9</c:v>
                </c:pt>
                <c:pt idx="1266">
                  <c:v>24.92</c:v>
                </c:pt>
                <c:pt idx="1267">
                  <c:v>24.94</c:v>
                </c:pt>
                <c:pt idx="1268">
                  <c:v>24.96</c:v>
                </c:pt>
                <c:pt idx="1269">
                  <c:v>24.98</c:v>
                </c:pt>
                <c:pt idx="1270">
                  <c:v>25</c:v>
                </c:pt>
                <c:pt idx="1271">
                  <c:v>25.02</c:v>
                </c:pt>
                <c:pt idx="1272">
                  <c:v>25.04</c:v>
                </c:pt>
                <c:pt idx="1273">
                  <c:v>25.06</c:v>
                </c:pt>
                <c:pt idx="1274">
                  <c:v>25.08</c:v>
                </c:pt>
                <c:pt idx="1275">
                  <c:v>25.1</c:v>
                </c:pt>
                <c:pt idx="1276">
                  <c:v>25.12</c:v>
                </c:pt>
                <c:pt idx="1277">
                  <c:v>25.14</c:v>
                </c:pt>
                <c:pt idx="1278">
                  <c:v>25.16</c:v>
                </c:pt>
                <c:pt idx="1279">
                  <c:v>25.18</c:v>
                </c:pt>
                <c:pt idx="1280">
                  <c:v>25.2</c:v>
                </c:pt>
                <c:pt idx="1281">
                  <c:v>25.22</c:v>
                </c:pt>
                <c:pt idx="1282">
                  <c:v>25.24</c:v>
                </c:pt>
                <c:pt idx="1283">
                  <c:v>25.26</c:v>
                </c:pt>
                <c:pt idx="1284">
                  <c:v>25.28</c:v>
                </c:pt>
                <c:pt idx="1285">
                  <c:v>25.3</c:v>
                </c:pt>
                <c:pt idx="1286">
                  <c:v>25.32</c:v>
                </c:pt>
                <c:pt idx="1287">
                  <c:v>25.34</c:v>
                </c:pt>
                <c:pt idx="1288">
                  <c:v>25.36</c:v>
                </c:pt>
                <c:pt idx="1289">
                  <c:v>25.38</c:v>
                </c:pt>
                <c:pt idx="1290">
                  <c:v>25.4</c:v>
                </c:pt>
                <c:pt idx="1291">
                  <c:v>25.42</c:v>
                </c:pt>
                <c:pt idx="1292">
                  <c:v>25.44</c:v>
                </c:pt>
                <c:pt idx="1293">
                  <c:v>25.46</c:v>
                </c:pt>
                <c:pt idx="1294">
                  <c:v>25.48</c:v>
                </c:pt>
                <c:pt idx="1295">
                  <c:v>25.5</c:v>
                </c:pt>
                <c:pt idx="1296">
                  <c:v>25.52</c:v>
                </c:pt>
                <c:pt idx="1297">
                  <c:v>25.54</c:v>
                </c:pt>
                <c:pt idx="1298">
                  <c:v>25.56</c:v>
                </c:pt>
                <c:pt idx="1299">
                  <c:v>25.58</c:v>
                </c:pt>
                <c:pt idx="1300">
                  <c:v>25.6</c:v>
                </c:pt>
                <c:pt idx="1301">
                  <c:v>25.62</c:v>
                </c:pt>
                <c:pt idx="1302">
                  <c:v>25.64</c:v>
                </c:pt>
                <c:pt idx="1303">
                  <c:v>25.66</c:v>
                </c:pt>
                <c:pt idx="1304">
                  <c:v>25.68</c:v>
                </c:pt>
                <c:pt idx="1305">
                  <c:v>25.7</c:v>
                </c:pt>
                <c:pt idx="1306">
                  <c:v>25.72</c:v>
                </c:pt>
                <c:pt idx="1307">
                  <c:v>25.74</c:v>
                </c:pt>
                <c:pt idx="1308">
                  <c:v>25.76</c:v>
                </c:pt>
                <c:pt idx="1309">
                  <c:v>25.78</c:v>
                </c:pt>
                <c:pt idx="1310">
                  <c:v>25.8</c:v>
                </c:pt>
                <c:pt idx="1311">
                  <c:v>25.82</c:v>
                </c:pt>
                <c:pt idx="1312">
                  <c:v>25.84</c:v>
                </c:pt>
                <c:pt idx="1313">
                  <c:v>25.86</c:v>
                </c:pt>
                <c:pt idx="1314">
                  <c:v>25.88</c:v>
                </c:pt>
                <c:pt idx="1315">
                  <c:v>25.9</c:v>
                </c:pt>
                <c:pt idx="1316">
                  <c:v>25.92</c:v>
                </c:pt>
                <c:pt idx="1317">
                  <c:v>25.94</c:v>
                </c:pt>
                <c:pt idx="1318">
                  <c:v>25.96</c:v>
                </c:pt>
                <c:pt idx="1319">
                  <c:v>25.98</c:v>
                </c:pt>
                <c:pt idx="1320">
                  <c:v>26</c:v>
                </c:pt>
                <c:pt idx="1321">
                  <c:v>26.02</c:v>
                </c:pt>
                <c:pt idx="1322">
                  <c:v>26.04</c:v>
                </c:pt>
                <c:pt idx="1323">
                  <c:v>26.06</c:v>
                </c:pt>
                <c:pt idx="1324">
                  <c:v>26.08</c:v>
                </c:pt>
                <c:pt idx="1325">
                  <c:v>26.1</c:v>
                </c:pt>
                <c:pt idx="1326">
                  <c:v>26.12</c:v>
                </c:pt>
                <c:pt idx="1327">
                  <c:v>26.14</c:v>
                </c:pt>
                <c:pt idx="1328">
                  <c:v>26.16</c:v>
                </c:pt>
                <c:pt idx="1329">
                  <c:v>26.18</c:v>
                </c:pt>
                <c:pt idx="1330">
                  <c:v>26.2</c:v>
                </c:pt>
                <c:pt idx="1331">
                  <c:v>26.22</c:v>
                </c:pt>
                <c:pt idx="1332">
                  <c:v>26.24</c:v>
                </c:pt>
                <c:pt idx="1333">
                  <c:v>26.26</c:v>
                </c:pt>
                <c:pt idx="1334">
                  <c:v>26.28</c:v>
                </c:pt>
                <c:pt idx="1335">
                  <c:v>26.3</c:v>
                </c:pt>
                <c:pt idx="1336">
                  <c:v>26.32</c:v>
                </c:pt>
                <c:pt idx="1337">
                  <c:v>26.34</c:v>
                </c:pt>
                <c:pt idx="1338">
                  <c:v>26.36</c:v>
                </c:pt>
                <c:pt idx="1339">
                  <c:v>26.38</c:v>
                </c:pt>
                <c:pt idx="1340">
                  <c:v>26.4</c:v>
                </c:pt>
                <c:pt idx="1341">
                  <c:v>26.42</c:v>
                </c:pt>
                <c:pt idx="1342">
                  <c:v>26.44</c:v>
                </c:pt>
                <c:pt idx="1343">
                  <c:v>26.46</c:v>
                </c:pt>
                <c:pt idx="1344">
                  <c:v>26.48</c:v>
                </c:pt>
                <c:pt idx="1345">
                  <c:v>26.5</c:v>
                </c:pt>
                <c:pt idx="1346">
                  <c:v>26.52</c:v>
                </c:pt>
                <c:pt idx="1347">
                  <c:v>26.54</c:v>
                </c:pt>
                <c:pt idx="1348">
                  <c:v>26.56</c:v>
                </c:pt>
                <c:pt idx="1349">
                  <c:v>26.58</c:v>
                </c:pt>
                <c:pt idx="1350">
                  <c:v>26.6</c:v>
                </c:pt>
                <c:pt idx="1351">
                  <c:v>26.62</c:v>
                </c:pt>
                <c:pt idx="1352">
                  <c:v>26.64</c:v>
                </c:pt>
                <c:pt idx="1353">
                  <c:v>26.66</c:v>
                </c:pt>
                <c:pt idx="1354">
                  <c:v>26.68</c:v>
                </c:pt>
                <c:pt idx="1355">
                  <c:v>26.7</c:v>
                </c:pt>
                <c:pt idx="1356">
                  <c:v>26.72</c:v>
                </c:pt>
                <c:pt idx="1357">
                  <c:v>26.74</c:v>
                </c:pt>
                <c:pt idx="1358">
                  <c:v>26.76</c:v>
                </c:pt>
                <c:pt idx="1359">
                  <c:v>26.78</c:v>
                </c:pt>
                <c:pt idx="1360">
                  <c:v>26.8</c:v>
                </c:pt>
                <c:pt idx="1361">
                  <c:v>26.82</c:v>
                </c:pt>
                <c:pt idx="1362">
                  <c:v>26.84</c:v>
                </c:pt>
                <c:pt idx="1363">
                  <c:v>26.86</c:v>
                </c:pt>
                <c:pt idx="1364">
                  <c:v>26.88</c:v>
                </c:pt>
                <c:pt idx="1365">
                  <c:v>26.9</c:v>
                </c:pt>
                <c:pt idx="1366">
                  <c:v>26.92</c:v>
                </c:pt>
                <c:pt idx="1367">
                  <c:v>26.94</c:v>
                </c:pt>
                <c:pt idx="1368">
                  <c:v>26.96</c:v>
                </c:pt>
                <c:pt idx="1369">
                  <c:v>26.98</c:v>
                </c:pt>
                <c:pt idx="1370">
                  <c:v>27</c:v>
                </c:pt>
                <c:pt idx="1371">
                  <c:v>27.02</c:v>
                </c:pt>
                <c:pt idx="1372">
                  <c:v>27.04</c:v>
                </c:pt>
                <c:pt idx="1373">
                  <c:v>27.06</c:v>
                </c:pt>
                <c:pt idx="1374">
                  <c:v>27.08</c:v>
                </c:pt>
                <c:pt idx="1375">
                  <c:v>27.1</c:v>
                </c:pt>
                <c:pt idx="1376">
                  <c:v>27.12</c:v>
                </c:pt>
                <c:pt idx="1377">
                  <c:v>27.14</c:v>
                </c:pt>
                <c:pt idx="1378">
                  <c:v>27.16</c:v>
                </c:pt>
                <c:pt idx="1379">
                  <c:v>27.18</c:v>
                </c:pt>
                <c:pt idx="1380">
                  <c:v>27.2</c:v>
                </c:pt>
                <c:pt idx="1381">
                  <c:v>27.22</c:v>
                </c:pt>
                <c:pt idx="1382">
                  <c:v>27.24</c:v>
                </c:pt>
                <c:pt idx="1383">
                  <c:v>27.26</c:v>
                </c:pt>
                <c:pt idx="1384">
                  <c:v>27.28</c:v>
                </c:pt>
                <c:pt idx="1385">
                  <c:v>27.3</c:v>
                </c:pt>
                <c:pt idx="1386">
                  <c:v>27.32</c:v>
                </c:pt>
                <c:pt idx="1387">
                  <c:v>27.34</c:v>
                </c:pt>
                <c:pt idx="1388">
                  <c:v>27.36</c:v>
                </c:pt>
                <c:pt idx="1389">
                  <c:v>27.38</c:v>
                </c:pt>
                <c:pt idx="1390">
                  <c:v>27.4</c:v>
                </c:pt>
                <c:pt idx="1391">
                  <c:v>27.42</c:v>
                </c:pt>
                <c:pt idx="1392">
                  <c:v>27.44</c:v>
                </c:pt>
                <c:pt idx="1393">
                  <c:v>27.46</c:v>
                </c:pt>
                <c:pt idx="1394">
                  <c:v>27.48</c:v>
                </c:pt>
                <c:pt idx="1395">
                  <c:v>27.5</c:v>
                </c:pt>
                <c:pt idx="1396">
                  <c:v>27.52</c:v>
                </c:pt>
                <c:pt idx="1397">
                  <c:v>27.54</c:v>
                </c:pt>
                <c:pt idx="1398">
                  <c:v>27.56</c:v>
                </c:pt>
                <c:pt idx="1399">
                  <c:v>27.58</c:v>
                </c:pt>
                <c:pt idx="1400">
                  <c:v>27.6</c:v>
                </c:pt>
                <c:pt idx="1401">
                  <c:v>27.62</c:v>
                </c:pt>
                <c:pt idx="1402">
                  <c:v>27.64</c:v>
                </c:pt>
                <c:pt idx="1403">
                  <c:v>27.66</c:v>
                </c:pt>
                <c:pt idx="1404">
                  <c:v>27.68</c:v>
                </c:pt>
                <c:pt idx="1405">
                  <c:v>27.7</c:v>
                </c:pt>
                <c:pt idx="1406">
                  <c:v>27.72</c:v>
                </c:pt>
                <c:pt idx="1407">
                  <c:v>27.74</c:v>
                </c:pt>
                <c:pt idx="1408">
                  <c:v>27.76</c:v>
                </c:pt>
                <c:pt idx="1409">
                  <c:v>27.78</c:v>
                </c:pt>
                <c:pt idx="1410">
                  <c:v>27.8</c:v>
                </c:pt>
                <c:pt idx="1411">
                  <c:v>27.82</c:v>
                </c:pt>
                <c:pt idx="1412">
                  <c:v>27.84</c:v>
                </c:pt>
                <c:pt idx="1413">
                  <c:v>27.86</c:v>
                </c:pt>
                <c:pt idx="1414">
                  <c:v>27.88</c:v>
                </c:pt>
                <c:pt idx="1415">
                  <c:v>27.9</c:v>
                </c:pt>
                <c:pt idx="1416">
                  <c:v>27.92</c:v>
                </c:pt>
                <c:pt idx="1417">
                  <c:v>27.94</c:v>
                </c:pt>
                <c:pt idx="1418">
                  <c:v>27.96</c:v>
                </c:pt>
                <c:pt idx="1419">
                  <c:v>27.98</c:v>
                </c:pt>
                <c:pt idx="1420">
                  <c:v>28</c:v>
                </c:pt>
                <c:pt idx="1421">
                  <c:v>28.02</c:v>
                </c:pt>
                <c:pt idx="1422">
                  <c:v>28.04</c:v>
                </c:pt>
                <c:pt idx="1423">
                  <c:v>28.06</c:v>
                </c:pt>
                <c:pt idx="1424">
                  <c:v>28.08</c:v>
                </c:pt>
                <c:pt idx="1425">
                  <c:v>28.1</c:v>
                </c:pt>
                <c:pt idx="1426">
                  <c:v>28.12</c:v>
                </c:pt>
                <c:pt idx="1427">
                  <c:v>28.14</c:v>
                </c:pt>
                <c:pt idx="1428">
                  <c:v>28.16</c:v>
                </c:pt>
                <c:pt idx="1429">
                  <c:v>28.18</c:v>
                </c:pt>
                <c:pt idx="1430">
                  <c:v>28.2</c:v>
                </c:pt>
                <c:pt idx="1431">
                  <c:v>28.22</c:v>
                </c:pt>
                <c:pt idx="1432">
                  <c:v>28.24</c:v>
                </c:pt>
                <c:pt idx="1433">
                  <c:v>28.26</c:v>
                </c:pt>
                <c:pt idx="1434">
                  <c:v>28.28</c:v>
                </c:pt>
                <c:pt idx="1435">
                  <c:v>28.3</c:v>
                </c:pt>
                <c:pt idx="1436">
                  <c:v>28.32</c:v>
                </c:pt>
                <c:pt idx="1437">
                  <c:v>28.34</c:v>
                </c:pt>
                <c:pt idx="1438">
                  <c:v>28.36</c:v>
                </c:pt>
                <c:pt idx="1439">
                  <c:v>28.38</c:v>
                </c:pt>
                <c:pt idx="1440">
                  <c:v>28.4</c:v>
                </c:pt>
                <c:pt idx="1441">
                  <c:v>28.42</c:v>
                </c:pt>
                <c:pt idx="1442">
                  <c:v>28.44</c:v>
                </c:pt>
                <c:pt idx="1443">
                  <c:v>28.46</c:v>
                </c:pt>
                <c:pt idx="1444">
                  <c:v>28.48</c:v>
                </c:pt>
                <c:pt idx="1445">
                  <c:v>28.5</c:v>
                </c:pt>
                <c:pt idx="1446">
                  <c:v>28.52</c:v>
                </c:pt>
                <c:pt idx="1447">
                  <c:v>28.54</c:v>
                </c:pt>
                <c:pt idx="1448">
                  <c:v>28.56</c:v>
                </c:pt>
                <c:pt idx="1449">
                  <c:v>28.58</c:v>
                </c:pt>
                <c:pt idx="1450">
                  <c:v>28.6</c:v>
                </c:pt>
                <c:pt idx="1451">
                  <c:v>28.62</c:v>
                </c:pt>
                <c:pt idx="1452">
                  <c:v>28.64</c:v>
                </c:pt>
                <c:pt idx="1453">
                  <c:v>28.66</c:v>
                </c:pt>
                <c:pt idx="1454">
                  <c:v>28.68</c:v>
                </c:pt>
                <c:pt idx="1455">
                  <c:v>28.7</c:v>
                </c:pt>
                <c:pt idx="1456">
                  <c:v>28.72</c:v>
                </c:pt>
                <c:pt idx="1457">
                  <c:v>28.74</c:v>
                </c:pt>
                <c:pt idx="1458">
                  <c:v>28.76</c:v>
                </c:pt>
                <c:pt idx="1459">
                  <c:v>28.78</c:v>
                </c:pt>
                <c:pt idx="1460">
                  <c:v>28.8</c:v>
                </c:pt>
                <c:pt idx="1461">
                  <c:v>28.82</c:v>
                </c:pt>
                <c:pt idx="1462">
                  <c:v>28.84</c:v>
                </c:pt>
                <c:pt idx="1463">
                  <c:v>28.86</c:v>
                </c:pt>
                <c:pt idx="1464">
                  <c:v>28.88</c:v>
                </c:pt>
                <c:pt idx="1465">
                  <c:v>28.9</c:v>
                </c:pt>
                <c:pt idx="1466">
                  <c:v>28.92</c:v>
                </c:pt>
                <c:pt idx="1467">
                  <c:v>28.94</c:v>
                </c:pt>
                <c:pt idx="1468">
                  <c:v>28.96</c:v>
                </c:pt>
                <c:pt idx="1469">
                  <c:v>28.98</c:v>
                </c:pt>
                <c:pt idx="1470">
                  <c:v>29</c:v>
                </c:pt>
                <c:pt idx="1471">
                  <c:v>29.02</c:v>
                </c:pt>
                <c:pt idx="1472">
                  <c:v>29.04</c:v>
                </c:pt>
                <c:pt idx="1473">
                  <c:v>29.06</c:v>
                </c:pt>
                <c:pt idx="1474">
                  <c:v>29.08</c:v>
                </c:pt>
                <c:pt idx="1475">
                  <c:v>29.1</c:v>
                </c:pt>
                <c:pt idx="1476">
                  <c:v>29.12</c:v>
                </c:pt>
                <c:pt idx="1477">
                  <c:v>29.14</c:v>
                </c:pt>
                <c:pt idx="1478">
                  <c:v>29.16</c:v>
                </c:pt>
                <c:pt idx="1479">
                  <c:v>29.18</c:v>
                </c:pt>
                <c:pt idx="1480">
                  <c:v>29.2</c:v>
                </c:pt>
                <c:pt idx="1481">
                  <c:v>29.22</c:v>
                </c:pt>
                <c:pt idx="1482">
                  <c:v>29.24</c:v>
                </c:pt>
                <c:pt idx="1483">
                  <c:v>29.26</c:v>
                </c:pt>
                <c:pt idx="1484">
                  <c:v>29.28</c:v>
                </c:pt>
                <c:pt idx="1485">
                  <c:v>29.3</c:v>
                </c:pt>
                <c:pt idx="1486">
                  <c:v>29.32</c:v>
                </c:pt>
                <c:pt idx="1487">
                  <c:v>29.34</c:v>
                </c:pt>
                <c:pt idx="1488">
                  <c:v>29.36</c:v>
                </c:pt>
                <c:pt idx="1489">
                  <c:v>29.38</c:v>
                </c:pt>
                <c:pt idx="1490">
                  <c:v>29.4</c:v>
                </c:pt>
                <c:pt idx="1491">
                  <c:v>29.42</c:v>
                </c:pt>
                <c:pt idx="1492">
                  <c:v>29.44</c:v>
                </c:pt>
                <c:pt idx="1493">
                  <c:v>29.46</c:v>
                </c:pt>
                <c:pt idx="1494">
                  <c:v>29.48</c:v>
                </c:pt>
                <c:pt idx="1495">
                  <c:v>29.5</c:v>
                </c:pt>
                <c:pt idx="1496">
                  <c:v>29.52</c:v>
                </c:pt>
                <c:pt idx="1497">
                  <c:v>29.54</c:v>
                </c:pt>
                <c:pt idx="1498">
                  <c:v>29.56</c:v>
                </c:pt>
                <c:pt idx="1499">
                  <c:v>29.58</c:v>
                </c:pt>
                <c:pt idx="1500">
                  <c:v>29.6</c:v>
                </c:pt>
                <c:pt idx="1501">
                  <c:v>29.62</c:v>
                </c:pt>
                <c:pt idx="1502">
                  <c:v>29.64</c:v>
                </c:pt>
                <c:pt idx="1503">
                  <c:v>29.66</c:v>
                </c:pt>
                <c:pt idx="1504">
                  <c:v>29.68</c:v>
                </c:pt>
                <c:pt idx="1505">
                  <c:v>29.7</c:v>
                </c:pt>
                <c:pt idx="1506">
                  <c:v>29.72</c:v>
                </c:pt>
                <c:pt idx="1507">
                  <c:v>29.74</c:v>
                </c:pt>
                <c:pt idx="1508">
                  <c:v>29.76</c:v>
                </c:pt>
                <c:pt idx="1509">
                  <c:v>29.78</c:v>
                </c:pt>
                <c:pt idx="1510">
                  <c:v>29.8</c:v>
                </c:pt>
                <c:pt idx="1511">
                  <c:v>29.82</c:v>
                </c:pt>
                <c:pt idx="1512">
                  <c:v>29.84</c:v>
                </c:pt>
                <c:pt idx="1513">
                  <c:v>29.86</c:v>
                </c:pt>
                <c:pt idx="1514">
                  <c:v>29.88</c:v>
                </c:pt>
                <c:pt idx="1515">
                  <c:v>29.9</c:v>
                </c:pt>
                <c:pt idx="1516">
                  <c:v>29.92</c:v>
                </c:pt>
                <c:pt idx="1517">
                  <c:v>29.94</c:v>
                </c:pt>
                <c:pt idx="1518">
                  <c:v>29.96</c:v>
                </c:pt>
                <c:pt idx="1519">
                  <c:v>29.98</c:v>
                </c:pt>
                <c:pt idx="1520">
                  <c:v>30</c:v>
                </c:pt>
                <c:pt idx="1521">
                  <c:v>30.02</c:v>
                </c:pt>
                <c:pt idx="1522">
                  <c:v>30.04</c:v>
                </c:pt>
                <c:pt idx="1523">
                  <c:v>30.06</c:v>
                </c:pt>
                <c:pt idx="1524">
                  <c:v>30.08</c:v>
                </c:pt>
                <c:pt idx="1525">
                  <c:v>30.1</c:v>
                </c:pt>
                <c:pt idx="1526">
                  <c:v>30.12</c:v>
                </c:pt>
                <c:pt idx="1527">
                  <c:v>30.14</c:v>
                </c:pt>
                <c:pt idx="1528">
                  <c:v>30.16</c:v>
                </c:pt>
                <c:pt idx="1529">
                  <c:v>30.18</c:v>
                </c:pt>
                <c:pt idx="1530">
                  <c:v>30.2</c:v>
                </c:pt>
                <c:pt idx="1531">
                  <c:v>30.22</c:v>
                </c:pt>
                <c:pt idx="1532">
                  <c:v>30.24</c:v>
                </c:pt>
                <c:pt idx="1533">
                  <c:v>30.26</c:v>
                </c:pt>
                <c:pt idx="1534">
                  <c:v>30.28</c:v>
                </c:pt>
                <c:pt idx="1535">
                  <c:v>30.3</c:v>
                </c:pt>
                <c:pt idx="1536">
                  <c:v>30.32</c:v>
                </c:pt>
                <c:pt idx="1537">
                  <c:v>30.34</c:v>
                </c:pt>
                <c:pt idx="1538">
                  <c:v>30.36</c:v>
                </c:pt>
                <c:pt idx="1539">
                  <c:v>30.38</c:v>
                </c:pt>
                <c:pt idx="1540">
                  <c:v>30.4</c:v>
                </c:pt>
                <c:pt idx="1541">
                  <c:v>30.42</c:v>
                </c:pt>
                <c:pt idx="1542">
                  <c:v>30.44</c:v>
                </c:pt>
                <c:pt idx="1543">
                  <c:v>30.46</c:v>
                </c:pt>
                <c:pt idx="1544">
                  <c:v>30.48</c:v>
                </c:pt>
                <c:pt idx="1545">
                  <c:v>30.5</c:v>
                </c:pt>
                <c:pt idx="1546">
                  <c:v>30.52</c:v>
                </c:pt>
                <c:pt idx="1547">
                  <c:v>30.54</c:v>
                </c:pt>
                <c:pt idx="1548">
                  <c:v>30.56</c:v>
                </c:pt>
                <c:pt idx="1549">
                  <c:v>30.58</c:v>
                </c:pt>
                <c:pt idx="1550">
                  <c:v>30.6</c:v>
                </c:pt>
                <c:pt idx="1551">
                  <c:v>30.62</c:v>
                </c:pt>
                <c:pt idx="1552">
                  <c:v>30.64</c:v>
                </c:pt>
                <c:pt idx="1553">
                  <c:v>30.66</c:v>
                </c:pt>
                <c:pt idx="1554">
                  <c:v>30.68</c:v>
                </c:pt>
                <c:pt idx="1555">
                  <c:v>30.7</c:v>
                </c:pt>
                <c:pt idx="1556">
                  <c:v>30.72</c:v>
                </c:pt>
                <c:pt idx="1557">
                  <c:v>30.74</c:v>
                </c:pt>
                <c:pt idx="1558">
                  <c:v>30.76</c:v>
                </c:pt>
                <c:pt idx="1559">
                  <c:v>30.78</c:v>
                </c:pt>
                <c:pt idx="1560">
                  <c:v>30.8</c:v>
                </c:pt>
                <c:pt idx="1561">
                  <c:v>30.82</c:v>
                </c:pt>
                <c:pt idx="1562">
                  <c:v>30.84</c:v>
                </c:pt>
                <c:pt idx="1563">
                  <c:v>30.86</c:v>
                </c:pt>
                <c:pt idx="1564">
                  <c:v>30.88</c:v>
                </c:pt>
                <c:pt idx="1565">
                  <c:v>30.9</c:v>
                </c:pt>
                <c:pt idx="1566">
                  <c:v>30.92</c:v>
                </c:pt>
                <c:pt idx="1567">
                  <c:v>30.94</c:v>
                </c:pt>
                <c:pt idx="1568">
                  <c:v>30.96</c:v>
                </c:pt>
                <c:pt idx="1569">
                  <c:v>30.98</c:v>
                </c:pt>
                <c:pt idx="1570">
                  <c:v>31</c:v>
                </c:pt>
                <c:pt idx="1571">
                  <c:v>31.02</c:v>
                </c:pt>
                <c:pt idx="1572">
                  <c:v>31.04</c:v>
                </c:pt>
                <c:pt idx="1573">
                  <c:v>31.06</c:v>
                </c:pt>
                <c:pt idx="1574">
                  <c:v>31.08</c:v>
                </c:pt>
                <c:pt idx="1575">
                  <c:v>31.1</c:v>
                </c:pt>
                <c:pt idx="1576">
                  <c:v>31.12</c:v>
                </c:pt>
                <c:pt idx="1577">
                  <c:v>31.14</c:v>
                </c:pt>
                <c:pt idx="1578">
                  <c:v>31.16</c:v>
                </c:pt>
                <c:pt idx="1579">
                  <c:v>31.18</c:v>
                </c:pt>
                <c:pt idx="1580">
                  <c:v>31.2</c:v>
                </c:pt>
                <c:pt idx="1581">
                  <c:v>31.22</c:v>
                </c:pt>
                <c:pt idx="1582">
                  <c:v>31.24</c:v>
                </c:pt>
                <c:pt idx="1583">
                  <c:v>31.26</c:v>
                </c:pt>
                <c:pt idx="1584">
                  <c:v>31.28</c:v>
                </c:pt>
                <c:pt idx="1585">
                  <c:v>31.3</c:v>
                </c:pt>
                <c:pt idx="1586">
                  <c:v>31.32</c:v>
                </c:pt>
                <c:pt idx="1587">
                  <c:v>31.34</c:v>
                </c:pt>
                <c:pt idx="1588">
                  <c:v>31.36</c:v>
                </c:pt>
                <c:pt idx="1589">
                  <c:v>31.38</c:v>
                </c:pt>
                <c:pt idx="1590">
                  <c:v>31.4</c:v>
                </c:pt>
                <c:pt idx="1591">
                  <c:v>31.42</c:v>
                </c:pt>
                <c:pt idx="1592">
                  <c:v>31.44</c:v>
                </c:pt>
                <c:pt idx="1593">
                  <c:v>31.46</c:v>
                </c:pt>
                <c:pt idx="1594">
                  <c:v>31.48</c:v>
                </c:pt>
                <c:pt idx="1595">
                  <c:v>31.5</c:v>
                </c:pt>
                <c:pt idx="1596">
                  <c:v>31.52</c:v>
                </c:pt>
                <c:pt idx="1597">
                  <c:v>31.54</c:v>
                </c:pt>
                <c:pt idx="1598">
                  <c:v>31.56</c:v>
                </c:pt>
                <c:pt idx="1599">
                  <c:v>31.58</c:v>
                </c:pt>
                <c:pt idx="1600">
                  <c:v>31.6</c:v>
                </c:pt>
                <c:pt idx="1601">
                  <c:v>31.62</c:v>
                </c:pt>
                <c:pt idx="1602">
                  <c:v>31.64</c:v>
                </c:pt>
                <c:pt idx="1603">
                  <c:v>31.66</c:v>
                </c:pt>
                <c:pt idx="1604">
                  <c:v>31.68</c:v>
                </c:pt>
                <c:pt idx="1605">
                  <c:v>31.7</c:v>
                </c:pt>
                <c:pt idx="1606">
                  <c:v>31.72</c:v>
                </c:pt>
                <c:pt idx="1607">
                  <c:v>31.74</c:v>
                </c:pt>
                <c:pt idx="1608">
                  <c:v>31.76</c:v>
                </c:pt>
                <c:pt idx="1609">
                  <c:v>31.78</c:v>
                </c:pt>
                <c:pt idx="1610">
                  <c:v>31.8</c:v>
                </c:pt>
                <c:pt idx="1611">
                  <c:v>31.82</c:v>
                </c:pt>
                <c:pt idx="1612">
                  <c:v>31.84</c:v>
                </c:pt>
                <c:pt idx="1613">
                  <c:v>31.86</c:v>
                </c:pt>
                <c:pt idx="1614">
                  <c:v>31.88</c:v>
                </c:pt>
                <c:pt idx="1615">
                  <c:v>31.9</c:v>
                </c:pt>
                <c:pt idx="1616">
                  <c:v>31.92</c:v>
                </c:pt>
                <c:pt idx="1617">
                  <c:v>31.94</c:v>
                </c:pt>
                <c:pt idx="1618">
                  <c:v>31.96</c:v>
                </c:pt>
                <c:pt idx="1619">
                  <c:v>31.98</c:v>
                </c:pt>
                <c:pt idx="1620">
                  <c:v>32</c:v>
                </c:pt>
                <c:pt idx="1621">
                  <c:v>32.020000000000003</c:v>
                </c:pt>
                <c:pt idx="1622">
                  <c:v>32.04</c:v>
                </c:pt>
                <c:pt idx="1623">
                  <c:v>32.06</c:v>
                </c:pt>
                <c:pt idx="1624">
                  <c:v>32.08</c:v>
                </c:pt>
                <c:pt idx="1625">
                  <c:v>32.1</c:v>
                </c:pt>
                <c:pt idx="1626">
                  <c:v>32.119999999999997</c:v>
                </c:pt>
                <c:pt idx="1627">
                  <c:v>32.14</c:v>
                </c:pt>
                <c:pt idx="1628">
                  <c:v>32.159999999999997</c:v>
                </c:pt>
                <c:pt idx="1629">
                  <c:v>32.18</c:v>
                </c:pt>
                <c:pt idx="1630">
                  <c:v>32.200000000000003</c:v>
                </c:pt>
                <c:pt idx="1631">
                  <c:v>32.22</c:v>
                </c:pt>
                <c:pt idx="1632">
                  <c:v>32.24</c:v>
                </c:pt>
                <c:pt idx="1633">
                  <c:v>32.26</c:v>
                </c:pt>
                <c:pt idx="1634">
                  <c:v>32.28</c:v>
                </c:pt>
                <c:pt idx="1635">
                  <c:v>32.299999999999997</c:v>
                </c:pt>
                <c:pt idx="1636">
                  <c:v>32.32</c:v>
                </c:pt>
                <c:pt idx="1637">
                  <c:v>32.340000000000003</c:v>
                </c:pt>
                <c:pt idx="1638">
                  <c:v>32.36</c:v>
                </c:pt>
                <c:pt idx="1639">
                  <c:v>32.380000000000003</c:v>
                </c:pt>
                <c:pt idx="1640">
                  <c:v>32.4</c:v>
                </c:pt>
                <c:pt idx="1641">
                  <c:v>32.42</c:v>
                </c:pt>
                <c:pt idx="1642">
                  <c:v>32.44</c:v>
                </c:pt>
                <c:pt idx="1643">
                  <c:v>32.46</c:v>
                </c:pt>
                <c:pt idx="1644">
                  <c:v>32.479999999999997</c:v>
                </c:pt>
                <c:pt idx="1645">
                  <c:v>32.5</c:v>
                </c:pt>
                <c:pt idx="1646">
                  <c:v>32.520000000000003</c:v>
                </c:pt>
                <c:pt idx="1647">
                  <c:v>32.54</c:v>
                </c:pt>
                <c:pt idx="1648">
                  <c:v>32.56</c:v>
                </c:pt>
                <c:pt idx="1649">
                  <c:v>32.58</c:v>
                </c:pt>
                <c:pt idx="1650">
                  <c:v>32.6</c:v>
                </c:pt>
                <c:pt idx="1651">
                  <c:v>32.619999999999997</c:v>
                </c:pt>
                <c:pt idx="1652">
                  <c:v>32.64</c:v>
                </c:pt>
                <c:pt idx="1653">
                  <c:v>32.659999999999997</c:v>
                </c:pt>
                <c:pt idx="1654">
                  <c:v>32.68</c:v>
                </c:pt>
                <c:pt idx="1655">
                  <c:v>32.700000000000003</c:v>
                </c:pt>
                <c:pt idx="1656">
                  <c:v>32.72</c:v>
                </c:pt>
                <c:pt idx="1657">
                  <c:v>32.74</c:v>
                </c:pt>
                <c:pt idx="1658">
                  <c:v>32.76</c:v>
                </c:pt>
                <c:pt idx="1659">
                  <c:v>32.78</c:v>
                </c:pt>
                <c:pt idx="1660">
                  <c:v>32.799999999999997</c:v>
                </c:pt>
                <c:pt idx="1661">
                  <c:v>32.82</c:v>
                </c:pt>
                <c:pt idx="1662">
                  <c:v>32.840000000000003</c:v>
                </c:pt>
                <c:pt idx="1663">
                  <c:v>32.86</c:v>
                </c:pt>
                <c:pt idx="1664">
                  <c:v>32.880000000000003</c:v>
                </c:pt>
                <c:pt idx="1665">
                  <c:v>32.9</c:v>
                </c:pt>
                <c:pt idx="1666">
                  <c:v>32.92</c:v>
                </c:pt>
                <c:pt idx="1667">
                  <c:v>32.94</c:v>
                </c:pt>
                <c:pt idx="1668">
                  <c:v>32.96</c:v>
                </c:pt>
                <c:pt idx="1669">
                  <c:v>32.979999999999997</c:v>
                </c:pt>
                <c:pt idx="1670">
                  <c:v>33</c:v>
                </c:pt>
                <c:pt idx="1671">
                  <c:v>33.020000000000003</c:v>
                </c:pt>
                <c:pt idx="1672">
                  <c:v>33.04</c:v>
                </c:pt>
                <c:pt idx="1673">
                  <c:v>33.06</c:v>
                </c:pt>
                <c:pt idx="1674">
                  <c:v>33.08</c:v>
                </c:pt>
                <c:pt idx="1675">
                  <c:v>33.1</c:v>
                </c:pt>
                <c:pt idx="1676">
                  <c:v>33.119999999999997</c:v>
                </c:pt>
                <c:pt idx="1677">
                  <c:v>33.14</c:v>
                </c:pt>
                <c:pt idx="1678">
                  <c:v>33.159999999999997</c:v>
                </c:pt>
                <c:pt idx="1679">
                  <c:v>33.18</c:v>
                </c:pt>
                <c:pt idx="1680">
                  <c:v>33.200000000000003</c:v>
                </c:pt>
                <c:pt idx="1681">
                  <c:v>33.22</c:v>
                </c:pt>
                <c:pt idx="1682">
                  <c:v>33.24</c:v>
                </c:pt>
                <c:pt idx="1683">
                  <c:v>33.26</c:v>
                </c:pt>
                <c:pt idx="1684">
                  <c:v>33.28</c:v>
                </c:pt>
                <c:pt idx="1685">
                  <c:v>33.299999999999997</c:v>
                </c:pt>
                <c:pt idx="1686">
                  <c:v>33.32</c:v>
                </c:pt>
                <c:pt idx="1687">
                  <c:v>33.340000000000003</c:v>
                </c:pt>
                <c:pt idx="1688">
                  <c:v>33.36</c:v>
                </c:pt>
                <c:pt idx="1689">
                  <c:v>33.380000000000003</c:v>
                </c:pt>
                <c:pt idx="1690">
                  <c:v>33.4</c:v>
                </c:pt>
                <c:pt idx="1691">
                  <c:v>33.42</c:v>
                </c:pt>
                <c:pt idx="1692">
                  <c:v>33.44</c:v>
                </c:pt>
                <c:pt idx="1693">
                  <c:v>33.46</c:v>
                </c:pt>
                <c:pt idx="1694">
                  <c:v>33.479999999999997</c:v>
                </c:pt>
                <c:pt idx="1695">
                  <c:v>33.5</c:v>
                </c:pt>
                <c:pt idx="1696">
                  <c:v>33.520000000000003</c:v>
                </c:pt>
                <c:pt idx="1697">
                  <c:v>33.54</c:v>
                </c:pt>
                <c:pt idx="1698">
                  <c:v>33.56</c:v>
                </c:pt>
                <c:pt idx="1699">
                  <c:v>33.58</c:v>
                </c:pt>
                <c:pt idx="1700">
                  <c:v>33.6</c:v>
                </c:pt>
                <c:pt idx="1701">
                  <c:v>33.619999999999997</c:v>
                </c:pt>
                <c:pt idx="1702">
                  <c:v>33.64</c:v>
                </c:pt>
                <c:pt idx="1703">
                  <c:v>33.659999999999997</c:v>
                </c:pt>
                <c:pt idx="1704">
                  <c:v>33.68</c:v>
                </c:pt>
                <c:pt idx="1705">
                  <c:v>33.700000000000003</c:v>
                </c:pt>
                <c:pt idx="1706">
                  <c:v>33.72</c:v>
                </c:pt>
                <c:pt idx="1707">
                  <c:v>33.74</c:v>
                </c:pt>
                <c:pt idx="1708">
                  <c:v>33.76</c:v>
                </c:pt>
                <c:pt idx="1709">
                  <c:v>33.78</c:v>
                </c:pt>
                <c:pt idx="1710">
                  <c:v>33.799999999999997</c:v>
                </c:pt>
                <c:pt idx="1711">
                  <c:v>33.82</c:v>
                </c:pt>
                <c:pt idx="1712">
                  <c:v>33.840000000000003</c:v>
                </c:pt>
                <c:pt idx="1713">
                  <c:v>33.86</c:v>
                </c:pt>
                <c:pt idx="1714">
                  <c:v>33.880000000000003</c:v>
                </c:pt>
                <c:pt idx="1715">
                  <c:v>33.9</c:v>
                </c:pt>
                <c:pt idx="1716">
                  <c:v>33.92</c:v>
                </c:pt>
                <c:pt idx="1717">
                  <c:v>33.94</c:v>
                </c:pt>
                <c:pt idx="1718">
                  <c:v>33.96</c:v>
                </c:pt>
                <c:pt idx="1719">
                  <c:v>33.979999999999997</c:v>
                </c:pt>
                <c:pt idx="1720">
                  <c:v>34</c:v>
                </c:pt>
                <c:pt idx="1721">
                  <c:v>34.020000000000003</c:v>
                </c:pt>
                <c:pt idx="1722">
                  <c:v>34.04</c:v>
                </c:pt>
                <c:pt idx="1723">
                  <c:v>34.06</c:v>
                </c:pt>
                <c:pt idx="1724">
                  <c:v>34.08</c:v>
                </c:pt>
                <c:pt idx="1725">
                  <c:v>34.1</c:v>
                </c:pt>
                <c:pt idx="1726">
                  <c:v>34.119999999999997</c:v>
                </c:pt>
                <c:pt idx="1727">
                  <c:v>34.14</c:v>
                </c:pt>
                <c:pt idx="1728">
                  <c:v>34.159999999999997</c:v>
                </c:pt>
                <c:pt idx="1729">
                  <c:v>34.18</c:v>
                </c:pt>
                <c:pt idx="1730">
                  <c:v>34.200000000000003</c:v>
                </c:pt>
                <c:pt idx="1731">
                  <c:v>34.22</c:v>
                </c:pt>
                <c:pt idx="1732">
                  <c:v>34.24</c:v>
                </c:pt>
                <c:pt idx="1733">
                  <c:v>34.26</c:v>
                </c:pt>
                <c:pt idx="1734">
                  <c:v>34.28</c:v>
                </c:pt>
                <c:pt idx="1735">
                  <c:v>34.299999999999997</c:v>
                </c:pt>
                <c:pt idx="1736">
                  <c:v>34.32</c:v>
                </c:pt>
                <c:pt idx="1737">
                  <c:v>34.340000000000003</c:v>
                </c:pt>
                <c:pt idx="1738">
                  <c:v>34.36</c:v>
                </c:pt>
                <c:pt idx="1739">
                  <c:v>34.380000000000003</c:v>
                </c:pt>
                <c:pt idx="1740">
                  <c:v>34.4</c:v>
                </c:pt>
                <c:pt idx="1741">
                  <c:v>34.42</c:v>
                </c:pt>
                <c:pt idx="1742">
                  <c:v>34.44</c:v>
                </c:pt>
                <c:pt idx="1743">
                  <c:v>34.46</c:v>
                </c:pt>
                <c:pt idx="1744">
                  <c:v>34.479999999999997</c:v>
                </c:pt>
                <c:pt idx="1745">
                  <c:v>34.5</c:v>
                </c:pt>
                <c:pt idx="1746">
                  <c:v>34.520000000000003</c:v>
                </c:pt>
                <c:pt idx="1747">
                  <c:v>34.54</c:v>
                </c:pt>
                <c:pt idx="1748">
                  <c:v>34.56</c:v>
                </c:pt>
                <c:pt idx="1749">
                  <c:v>34.58</c:v>
                </c:pt>
                <c:pt idx="1750">
                  <c:v>34.6</c:v>
                </c:pt>
                <c:pt idx="1751">
                  <c:v>34.619999999999997</c:v>
                </c:pt>
                <c:pt idx="1752">
                  <c:v>34.64</c:v>
                </c:pt>
                <c:pt idx="1753">
                  <c:v>34.659999999999997</c:v>
                </c:pt>
                <c:pt idx="1754">
                  <c:v>34.68</c:v>
                </c:pt>
                <c:pt idx="1755">
                  <c:v>34.700000000000003</c:v>
                </c:pt>
                <c:pt idx="1756">
                  <c:v>34.72</c:v>
                </c:pt>
                <c:pt idx="1757">
                  <c:v>34.74</c:v>
                </c:pt>
                <c:pt idx="1758">
                  <c:v>34.76</c:v>
                </c:pt>
                <c:pt idx="1759">
                  <c:v>34.78</c:v>
                </c:pt>
                <c:pt idx="1760">
                  <c:v>34.799999999999997</c:v>
                </c:pt>
                <c:pt idx="1761">
                  <c:v>34.82</c:v>
                </c:pt>
                <c:pt idx="1762">
                  <c:v>34.840000000000003</c:v>
                </c:pt>
                <c:pt idx="1763">
                  <c:v>34.86</c:v>
                </c:pt>
                <c:pt idx="1764">
                  <c:v>34.880000000000003</c:v>
                </c:pt>
                <c:pt idx="1765">
                  <c:v>34.9</c:v>
                </c:pt>
                <c:pt idx="1766">
                  <c:v>34.92</c:v>
                </c:pt>
                <c:pt idx="1767">
                  <c:v>34.94</c:v>
                </c:pt>
                <c:pt idx="1768">
                  <c:v>34.96</c:v>
                </c:pt>
                <c:pt idx="1769">
                  <c:v>34.979999999999997</c:v>
                </c:pt>
                <c:pt idx="1770">
                  <c:v>35</c:v>
                </c:pt>
                <c:pt idx="1771">
                  <c:v>35.020000000000003</c:v>
                </c:pt>
                <c:pt idx="1772">
                  <c:v>35.04</c:v>
                </c:pt>
                <c:pt idx="1773">
                  <c:v>35.06</c:v>
                </c:pt>
                <c:pt idx="1774">
                  <c:v>35.08</c:v>
                </c:pt>
                <c:pt idx="1775">
                  <c:v>35.1</c:v>
                </c:pt>
                <c:pt idx="1776">
                  <c:v>35.119999999999997</c:v>
                </c:pt>
                <c:pt idx="1777">
                  <c:v>35.14</c:v>
                </c:pt>
                <c:pt idx="1778">
                  <c:v>35.159999999999997</c:v>
                </c:pt>
                <c:pt idx="1779">
                  <c:v>35.18</c:v>
                </c:pt>
                <c:pt idx="1780">
                  <c:v>35.200000000000003</c:v>
                </c:pt>
                <c:pt idx="1781">
                  <c:v>35.22</c:v>
                </c:pt>
                <c:pt idx="1782">
                  <c:v>35.24</c:v>
                </c:pt>
                <c:pt idx="1783">
                  <c:v>35.26</c:v>
                </c:pt>
                <c:pt idx="1784">
                  <c:v>35.28</c:v>
                </c:pt>
                <c:pt idx="1785">
                  <c:v>35.299999999999997</c:v>
                </c:pt>
                <c:pt idx="1786">
                  <c:v>35.32</c:v>
                </c:pt>
                <c:pt idx="1787">
                  <c:v>35.340000000000003</c:v>
                </c:pt>
                <c:pt idx="1788">
                  <c:v>35.36</c:v>
                </c:pt>
                <c:pt idx="1789">
                  <c:v>35.380000000000003</c:v>
                </c:pt>
                <c:pt idx="1790">
                  <c:v>35.4</c:v>
                </c:pt>
                <c:pt idx="1791">
                  <c:v>35.42</c:v>
                </c:pt>
                <c:pt idx="1792">
                  <c:v>35.44</c:v>
                </c:pt>
                <c:pt idx="1793">
                  <c:v>35.46</c:v>
                </c:pt>
                <c:pt idx="1794">
                  <c:v>35.479999999999997</c:v>
                </c:pt>
                <c:pt idx="1795">
                  <c:v>35.5</c:v>
                </c:pt>
                <c:pt idx="1796">
                  <c:v>35.520000000000003</c:v>
                </c:pt>
                <c:pt idx="1797">
                  <c:v>35.54</c:v>
                </c:pt>
                <c:pt idx="1798">
                  <c:v>35.56</c:v>
                </c:pt>
                <c:pt idx="1799">
                  <c:v>35.58</c:v>
                </c:pt>
                <c:pt idx="1800">
                  <c:v>35.6</c:v>
                </c:pt>
                <c:pt idx="1801">
                  <c:v>35.619999999999997</c:v>
                </c:pt>
                <c:pt idx="1802">
                  <c:v>35.64</c:v>
                </c:pt>
                <c:pt idx="1803">
                  <c:v>35.659999999999997</c:v>
                </c:pt>
                <c:pt idx="1804">
                  <c:v>35.68</c:v>
                </c:pt>
                <c:pt idx="1805">
                  <c:v>35.700000000000003</c:v>
                </c:pt>
                <c:pt idx="1806">
                  <c:v>35.72</c:v>
                </c:pt>
                <c:pt idx="1807">
                  <c:v>35.74</c:v>
                </c:pt>
                <c:pt idx="1808">
                  <c:v>35.76</c:v>
                </c:pt>
                <c:pt idx="1809">
                  <c:v>35.78</c:v>
                </c:pt>
                <c:pt idx="1810">
                  <c:v>35.799999999999997</c:v>
                </c:pt>
                <c:pt idx="1811">
                  <c:v>35.82</c:v>
                </c:pt>
                <c:pt idx="1812">
                  <c:v>35.840000000000003</c:v>
                </c:pt>
                <c:pt idx="1813">
                  <c:v>35.86</c:v>
                </c:pt>
                <c:pt idx="1814">
                  <c:v>35.880000000000003</c:v>
                </c:pt>
                <c:pt idx="1815">
                  <c:v>35.9</c:v>
                </c:pt>
                <c:pt idx="1816">
                  <c:v>35.92</c:v>
                </c:pt>
                <c:pt idx="1817">
                  <c:v>35.94</c:v>
                </c:pt>
                <c:pt idx="1818">
                  <c:v>35.96</c:v>
                </c:pt>
                <c:pt idx="1819">
                  <c:v>35.979999999999997</c:v>
                </c:pt>
                <c:pt idx="1820">
                  <c:v>36</c:v>
                </c:pt>
                <c:pt idx="1821">
                  <c:v>36.020000000000003</c:v>
                </c:pt>
                <c:pt idx="1822">
                  <c:v>36.04</c:v>
                </c:pt>
                <c:pt idx="1823">
                  <c:v>36.06</c:v>
                </c:pt>
                <c:pt idx="1824">
                  <c:v>36.08</c:v>
                </c:pt>
                <c:pt idx="1825">
                  <c:v>36.1</c:v>
                </c:pt>
                <c:pt idx="1826">
                  <c:v>36.119999999999997</c:v>
                </c:pt>
                <c:pt idx="1827">
                  <c:v>36.14</c:v>
                </c:pt>
                <c:pt idx="1828">
                  <c:v>36.159999999999997</c:v>
                </c:pt>
                <c:pt idx="1829">
                  <c:v>36.18</c:v>
                </c:pt>
                <c:pt idx="1830">
                  <c:v>36.200000000000003</c:v>
                </c:pt>
                <c:pt idx="1831">
                  <c:v>36.22</c:v>
                </c:pt>
                <c:pt idx="1832">
                  <c:v>36.24</c:v>
                </c:pt>
                <c:pt idx="1833">
                  <c:v>36.26</c:v>
                </c:pt>
                <c:pt idx="1834">
                  <c:v>36.28</c:v>
                </c:pt>
                <c:pt idx="1835">
                  <c:v>36.299999999999997</c:v>
                </c:pt>
                <c:pt idx="1836">
                  <c:v>36.32</c:v>
                </c:pt>
                <c:pt idx="1837">
                  <c:v>36.340000000000003</c:v>
                </c:pt>
                <c:pt idx="1838">
                  <c:v>36.36</c:v>
                </c:pt>
                <c:pt idx="1839">
                  <c:v>36.380000000000003</c:v>
                </c:pt>
                <c:pt idx="1840">
                  <c:v>36.4</c:v>
                </c:pt>
                <c:pt idx="1841">
                  <c:v>36.42</c:v>
                </c:pt>
                <c:pt idx="1842">
                  <c:v>36.44</c:v>
                </c:pt>
                <c:pt idx="1843">
                  <c:v>36.46</c:v>
                </c:pt>
                <c:pt idx="1844">
                  <c:v>36.479999999999997</c:v>
                </c:pt>
                <c:pt idx="1845">
                  <c:v>36.5</c:v>
                </c:pt>
                <c:pt idx="1846">
                  <c:v>36.520000000000003</c:v>
                </c:pt>
                <c:pt idx="1847">
                  <c:v>36.54</c:v>
                </c:pt>
                <c:pt idx="1848">
                  <c:v>36.56</c:v>
                </c:pt>
                <c:pt idx="1849">
                  <c:v>36.58</c:v>
                </c:pt>
                <c:pt idx="1850">
                  <c:v>36.6</c:v>
                </c:pt>
                <c:pt idx="1851">
                  <c:v>36.619999999999997</c:v>
                </c:pt>
                <c:pt idx="1852">
                  <c:v>36.64</c:v>
                </c:pt>
                <c:pt idx="1853">
                  <c:v>36.659999999999997</c:v>
                </c:pt>
                <c:pt idx="1854">
                  <c:v>36.68</c:v>
                </c:pt>
                <c:pt idx="1855">
                  <c:v>36.700000000000003</c:v>
                </c:pt>
                <c:pt idx="1856">
                  <c:v>36.72</c:v>
                </c:pt>
                <c:pt idx="1857">
                  <c:v>36.74</c:v>
                </c:pt>
                <c:pt idx="1858">
                  <c:v>36.76</c:v>
                </c:pt>
                <c:pt idx="1859">
                  <c:v>36.78</c:v>
                </c:pt>
                <c:pt idx="1860">
                  <c:v>36.799999999999997</c:v>
                </c:pt>
                <c:pt idx="1861">
                  <c:v>36.82</c:v>
                </c:pt>
                <c:pt idx="1862">
                  <c:v>36.840000000000003</c:v>
                </c:pt>
                <c:pt idx="1863">
                  <c:v>36.86</c:v>
                </c:pt>
                <c:pt idx="1864">
                  <c:v>36.880000000000003</c:v>
                </c:pt>
                <c:pt idx="1865">
                  <c:v>36.9</c:v>
                </c:pt>
                <c:pt idx="1866">
                  <c:v>36.92</c:v>
                </c:pt>
                <c:pt idx="1867">
                  <c:v>36.94</c:v>
                </c:pt>
                <c:pt idx="1868">
                  <c:v>36.96</c:v>
                </c:pt>
                <c:pt idx="1869">
                  <c:v>36.979999999999997</c:v>
                </c:pt>
                <c:pt idx="1870">
                  <c:v>37</c:v>
                </c:pt>
                <c:pt idx="1871">
                  <c:v>37.020000000000003</c:v>
                </c:pt>
                <c:pt idx="1872">
                  <c:v>37.04</c:v>
                </c:pt>
                <c:pt idx="1873">
                  <c:v>37.06</c:v>
                </c:pt>
                <c:pt idx="1874">
                  <c:v>37.08</c:v>
                </c:pt>
                <c:pt idx="1875">
                  <c:v>37.1</c:v>
                </c:pt>
                <c:pt idx="1876">
                  <c:v>37.119999999999997</c:v>
                </c:pt>
                <c:pt idx="1877">
                  <c:v>37.14</c:v>
                </c:pt>
                <c:pt idx="1878">
                  <c:v>37.159999999999997</c:v>
                </c:pt>
                <c:pt idx="1879">
                  <c:v>37.18</c:v>
                </c:pt>
                <c:pt idx="1880">
                  <c:v>37.200000000000003</c:v>
                </c:pt>
                <c:pt idx="1881">
                  <c:v>37.22</c:v>
                </c:pt>
                <c:pt idx="1882">
                  <c:v>37.24</c:v>
                </c:pt>
                <c:pt idx="1883">
                  <c:v>37.26</c:v>
                </c:pt>
                <c:pt idx="1884">
                  <c:v>37.28</c:v>
                </c:pt>
                <c:pt idx="1885">
                  <c:v>37.299999999999997</c:v>
                </c:pt>
                <c:pt idx="1886">
                  <c:v>37.32</c:v>
                </c:pt>
                <c:pt idx="1887">
                  <c:v>37.340000000000003</c:v>
                </c:pt>
                <c:pt idx="1888">
                  <c:v>37.36</c:v>
                </c:pt>
                <c:pt idx="1889">
                  <c:v>37.380000000000003</c:v>
                </c:pt>
                <c:pt idx="1890">
                  <c:v>37.4</c:v>
                </c:pt>
                <c:pt idx="1891">
                  <c:v>37.42</c:v>
                </c:pt>
                <c:pt idx="1892">
                  <c:v>37.44</c:v>
                </c:pt>
                <c:pt idx="1893">
                  <c:v>37.46</c:v>
                </c:pt>
                <c:pt idx="1894">
                  <c:v>37.479999999999997</c:v>
                </c:pt>
                <c:pt idx="1895">
                  <c:v>37.5</c:v>
                </c:pt>
                <c:pt idx="1896">
                  <c:v>37.520000000000003</c:v>
                </c:pt>
                <c:pt idx="1897">
                  <c:v>37.54</c:v>
                </c:pt>
                <c:pt idx="1898">
                  <c:v>37.56</c:v>
                </c:pt>
                <c:pt idx="1899">
                  <c:v>37.58</c:v>
                </c:pt>
                <c:pt idx="1900">
                  <c:v>37.6</c:v>
                </c:pt>
                <c:pt idx="1901">
                  <c:v>37.619999999999997</c:v>
                </c:pt>
                <c:pt idx="1902">
                  <c:v>37.64</c:v>
                </c:pt>
                <c:pt idx="1903">
                  <c:v>37.659999999999997</c:v>
                </c:pt>
                <c:pt idx="1904">
                  <c:v>37.68</c:v>
                </c:pt>
                <c:pt idx="1905">
                  <c:v>37.700000000000003</c:v>
                </c:pt>
                <c:pt idx="1906">
                  <c:v>37.72</c:v>
                </c:pt>
                <c:pt idx="1907">
                  <c:v>37.74</c:v>
                </c:pt>
                <c:pt idx="1908">
                  <c:v>37.76</c:v>
                </c:pt>
                <c:pt idx="1909">
                  <c:v>37.78</c:v>
                </c:pt>
                <c:pt idx="1910">
                  <c:v>37.799999999999997</c:v>
                </c:pt>
                <c:pt idx="1911">
                  <c:v>37.82</c:v>
                </c:pt>
                <c:pt idx="1912">
                  <c:v>37.840000000000003</c:v>
                </c:pt>
                <c:pt idx="1913">
                  <c:v>37.86</c:v>
                </c:pt>
                <c:pt idx="1914">
                  <c:v>37.880000000000003</c:v>
                </c:pt>
                <c:pt idx="1915">
                  <c:v>37.9</c:v>
                </c:pt>
                <c:pt idx="1916">
                  <c:v>37.92</c:v>
                </c:pt>
                <c:pt idx="1917">
                  <c:v>37.94</c:v>
                </c:pt>
                <c:pt idx="1918">
                  <c:v>37.96</c:v>
                </c:pt>
                <c:pt idx="1919">
                  <c:v>37.979999999999997</c:v>
                </c:pt>
                <c:pt idx="1920">
                  <c:v>38</c:v>
                </c:pt>
                <c:pt idx="1921">
                  <c:v>38.020000000000003</c:v>
                </c:pt>
                <c:pt idx="1922">
                  <c:v>38.04</c:v>
                </c:pt>
                <c:pt idx="1923">
                  <c:v>38.06</c:v>
                </c:pt>
                <c:pt idx="1924">
                  <c:v>38.08</c:v>
                </c:pt>
                <c:pt idx="1925">
                  <c:v>38.1</c:v>
                </c:pt>
                <c:pt idx="1926">
                  <c:v>38.119999999999997</c:v>
                </c:pt>
                <c:pt idx="1927">
                  <c:v>38.14</c:v>
                </c:pt>
                <c:pt idx="1928">
                  <c:v>38.159999999999997</c:v>
                </c:pt>
                <c:pt idx="1929">
                  <c:v>38.18</c:v>
                </c:pt>
                <c:pt idx="1930">
                  <c:v>38.200000000000003</c:v>
                </c:pt>
                <c:pt idx="1931">
                  <c:v>38.22</c:v>
                </c:pt>
                <c:pt idx="1932">
                  <c:v>38.24</c:v>
                </c:pt>
                <c:pt idx="1933">
                  <c:v>38.26</c:v>
                </c:pt>
                <c:pt idx="1934">
                  <c:v>38.28</c:v>
                </c:pt>
                <c:pt idx="1935">
                  <c:v>38.299999999999997</c:v>
                </c:pt>
                <c:pt idx="1936">
                  <c:v>38.32</c:v>
                </c:pt>
                <c:pt idx="1937">
                  <c:v>38.340000000000003</c:v>
                </c:pt>
                <c:pt idx="1938">
                  <c:v>38.36</c:v>
                </c:pt>
                <c:pt idx="1939">
                  <c:v>38.380000000000003</c:v>
                </c:pt>
                <c:pt idx="1940">
                  <c:v>38.4</c:v>
                </c:pt>
                <c:pt idx="1941">
                  <c:v>38.42</c:v>
                </c:pt>
                <c:pt idx="1942">
                  <c:v>38.44</c:v>
                </c:pt>
                <c:pt idx="1943">
                  <c:v>38.46</c:v>
                </c:pt>
                <c:pt idx="1944">
                  <c:v>38.479999999999997</c:v>
                </c:pt>
                <c:pt idx="1945">
                  <c:v>38.5</c:v>
                </c:pt>
                <c:pt idx="1946">
                  <c:v>38.520000000000003</c:v>
                </c:pt>
                <c:pt idx="1947">
                  <c:v>38.54</c:v>
                </c:pt>
                <c:pt idx="1948">
                  <c:v>38.56</c:v>
                </c:pt>
                <c:pt idx="1949">
                  <c:v>38.58</c:v>
                </c:pt>
                <c:pt idx="1950">
                  <c:v>38.6</c:v>
                </c:pt>
                <c:pt idx="1951">
                  <c:v>38.619999999999997</c:v>
                </c:pt>
                <c:pt idx="1952">
                  <c:v>38.64</c:v>
                </c:pt>
                <c:pt idx="1953">
                  <c:v>38.659999999999997</c:v>
                </c:pt>
                <c:pt idx="1954">
                  <c:v>38.68</c:v>
                </c:pt>
                <c:pt idx="1955">
                  <c:v>38.700000000000003</c:v>
                </c:pt>
                <c:pt idx="1956">
                  <c:v>38.72</c:v>
                </c:pt>
                <c:pt idx="1957">
                  <c:v>38.74</c:v>
                </c:pt>
                <c:pt idx="1958">
                  <c:v>38.76</c:v>
                </c:pt>
                <c:pt idx="1959">
                  <c:v>38.78</c:v>
                </c:pt>
                <c:pt idx="1960">
                  <c:v>38.799999999999997</c:v>
                </c:pt>
                <c:pt idx="1961">
                  <c:v>38.82</c:v>
                </c:pt>
                <c:pt idx="1962">
                  <c:v>38.840000000000003</c:v>
                </c:pt>
                <c:pt idx="1963">
                  <c:v>38.86</c:v>
                </c:pt>
                <c:pt idx="1964">
                  <c:v>38.880000000000003</c:v>
                </c:pt>
                <c:pt idx="1965">
                  <c:v>38.9</c:v>
                </c:pt>
                <c:pt idx="1966">
                  <c:v>38.92</c:v>
                </c:pt>
                <c:pt idx="1967">
                  <c:v>38.94</c:v>
                </c:pt>
                <c:pt idx="1968">
                  <c:v>38.96</c:v>
                </c:pt>
                <c:pt idx="1969">
                  <c:v>38.979999999999997</c:v>
                </c:pt>
                <c:pt idx="1970">
                  <c:v>39</c:v>
                </c:pt>
                <c:pt idx="1971">
                  <c:v>39.020000000000003</c:v>
                </c:pt>
                <c:pt idx="1972">
                  <c:v>39.04</c:v>
                </c:pt>
                <c:pt idx="1973">
                  <c:v>39.06</c:v>
                </c:pt>
                <c:pt idx="1974">
                  <c:v>39.08</c:v>
                </c:pt>
                <c:pt idx="1975">
                  <c:v>39.1</c:v>
                </c:pt>
                <c:pt idx="1976">
                  <c:v>39.119999999999997</c:v>
                </c:pt>
                <c:pt idx="1977">
                  <c:v>39.14</c:v>
                </c:pt>
                <c:pt idx="1978">
                  <c:v>39.159999999999997</c:v>
                </c:pt>
                <c:pt idx="1979">
                  <c:v>39.18</c:v>
                </c:pt>
                <c:pt idx="1980">
                  <c:v>39.200000000000003</c:v>
                </c:pt>
                <c:pt idx="1981">
                  <c:v>39.22</c:v>
                </c:pt>
                <c:pt idx="1982">
                  <c:v>39.24</c:v>
                </c:pt>
                <c:pt idx="1983">
                  <c:v>39.26</c:v>
                </c:pt>
                <c:pt idx="1984">
                  <c:v>39.28</c:v>
                </c:pt>
                <c:pt idx="1985">
                  <c:v>39.299999999999997</c:v>
                </c:pt>
                <c:pt idx="1986">
                  <c:v>39.32</c:v>
                </c:pt>
                <c:pt idx="1987">
                  <c:v>39.340000000000003</c:v>
                </c:pt>
                <c:pt idx="1988">
                  <c:v>39.36</c:v>
                </c:pt>
                <c:pt idx="1989">
                  <c:v>39.380000000000003</c:v>
                </c:pt>
                <c:pt idx="1990">
                  <c:v>39.4</c:v>
                </c:pt>
                <c:pt idx="1991">
                  <c:v>39.42</c:v>
                </c:pt>
                <c:pt idx="1992">
                  <c:v>39.44</c:v>
                </c:pt>
                <c:pt idx="1993">
                  <c:v>39.46</c:v>
                </c:pt>
                <c:pt idx="1994">
                  <c:v>39.479999999999997</c:v>
                </c:pt>
                <c:pt idx="1995">
                  <c:v>39.5</c:v>
                </c:pt>
                <c:pt idx="1996">
                  <c:v>39.520000000000003</c:v>
                </c:pt>
                <c:pt idx="1997">
                  <c:v>39.54</c:v>
                </c:pt>
                <c:pt idx="1998">
                  <c:v>39.56</c:v>
                </c:pt>
                <c:pt idx="1999">
                  <c:v>39.58</c:v>
                </c:pt>
                <c:pt idx="2000">
                  <c:v>39.6</c:v>
                </c:pt>
                <c:pt idx="2001">
                  <c:v>39.619999999999997</c:v>
                </c:pt>
                <c:pt idx="2002">
                  <c:v>39.64</c:v>
                </c:pt>
                <c:pt idx="2003">
                  <c:v>39.659999999999997</c:v>
                </c:pt>
                <c:pt idx="2004">
                  <c:v>39.68</c:v>
                </c:pt>
                <c:pt idx="2005">
                  <c:v>39.700000000000003</c:v>
                </c:pt>
                <c:pt idx="2006">
                  <c:v>39.72</c:v>
                </c:pt>
                <c:pt idx="2007">
                  <c:v>39.74</c:v>
                </c:pt>
                <c:pt idx="2008">
                  <c:v>39.76</c:v>
                </c:pt>
                <c:pt idx="2009">
                  <c:v>39.78</c:v>
                </c:pt>
                <c:pt idx="2010">
                  <c:v>39.799999999999997</c:v>
                </c:pt>
                <c:pt idx="2011">
                  <c:v>39.82</c:v>
                </c:pt>
                <c:pt idx="2012">
                  <c:v>39.840000000000003</c:v>
                </c:pt>
                <c:pt idx="2013">
                  <c:v>39.86</c:v>
                </c:pt>
                <c:pt idx="2014">
                  <c:v>39.880000000000003</c:v>
                </c:pt>
                <c:pt idx="2015">
                  <c:v>39.9</c:v>
                </c:pt>
                <c:pt idx="2016">
                  <c:v>39.92</c:v>
                </c:pt>
                <c:pt idx="2017">
                  <c:v>39.94</c:v>
                </c:pt>
                <c:pt idx="2018">
                  <c:v>39.96</c:v>
                </c:pt>
                <c:pt idx="2019">
                  <c:v>39.979999999999997</c:v>
                </c:pt>
                <c:pt idx="2020">
                  <c:v>40</c:v>
                </c:pt>
                <c:pt idx="2021">
                  <c:v>40.020000000000003</c:v>
                </c:pt>
                <c:pt idx="2022">
                  <c:v>40.04</c:v>
                </c:pt>
                <c:pt idx="2023">
                  <c:v>40.06</c:v>
                </c:pt>
                <c:pt idx="2024">
                  <c:v>40.08</c:v>
                </c:pt>
                <c:pt idx="2025">
                  <c:v>40.1</c:v>
                </c:pt>
                <c:pt idx="2026">
                  <c:v>40.119999999999997</c:v>
                </c:pt>
                <c:pt idx="2027">
                  <c:v>40.14</c:v>
                </c:pt>
                <c:pt idx="2028">
                  <c:v>40.159999999999997</c:v>
                </c:pt>
                <c:pt idx="2029">
                  <c:v>40.18</c:v>
                </c:pt>
                <c:pt idx="2030">
                  <c:v>40.200000000000003</c:v>
                </c:pt>
                <c:pt idx="2031">
                  <c:v>40.22</c:v>
                </c:pt>
                <c:pt idx="2032">
                  <c:v>40.24</c:v>
                </c:pt>
                <c:pt idx="2033">
                  <c:v>40.26</c:v>
                </c:pt>
                <c:pt idx="2034">
                  <c:v>40.28</c:v>
                </c:pt>
                <c:pt idx="2035">
                  <c:v>40.299999999999997</c:v>
                </c:pt>
                <c:pt idx="2036">
                  <c:v>40.32</c:v>
                </c:pt>
                <c:pt idx="2037">
                  <c:v>40.340000000000003</c:v>
                </c:pt>
                <c:pt idx="2038">
                  <c:v>40.36</c:v>
                </c:pt>
                <c:pt idx="2039">
                  <c:v>40.380000000000003</c:v>
                </c:pt>
                <c:pt idx="2040">
                  <c:v>40.4</c:v>
                </c:pt>
                <c:pt idx="2041">
                  <c:v>40.42</c:v>
                </c:pt>
                <c:pt idx="2042">
                  <c:v>40.44</c:v>
                </c:pt>
                <c:pt idx="2043">
                  <c:v>40.46</c:v>
                </c:pt>
                <c:pt idx="2044">
                  <c:v>40.479999999999997</c:v>
                </c:pt>
                <c:pt idx="2045">
                  <c:v>40.5</c:v>
                </c:pt>
                <c:pt idx="2046">
                  <c:v>40.520000000000003</c:v>
                </c:pt>
                <c:pt idx="2047">
                  <c:v>40.54</c:v>
                </c:pt>
              </c:numCache>
            </c:numRef>
          </c:xVal>
          <c:yVal>
            <c:numRef>
              <c:f>Sheet1!$B$1:$B$2125</c:f>
              <c:numCache>
                <c:formatCode>General</c:formatCode>
                <c:ptCount val="21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2</c:v>
                </c:pt>
                <c:pt idx="15">
                  <c:v>12</c:v>
                </c:pt>
                <c:pt idx="16">
                  <c:v>19</c:v>
                </c:pt>
                <c:pt idx="17">
                  <c:v>33</c:v>
                </c:pt>
                <c:pt idx="18">
                  <c:v>174</c:v>
                </c:pt>
                <c:pt idx="19">
                  <c:v>901</c:v>
                </c:pt>
                <c:pt idx="20">
                  <c:v>2088</c:v>
                </c:pt>
                <c:pt idx="21">
                  <c:v>1887</c:v>
                </c:pt>
                <c:pt idx="22">
                  <c:v>758</c:v>
                </c:pt>
                <c:pt idx="23">
                  <c:v>253</c:v>
                </c:pt>
                <c:pt idx="24">
                  <c:v>298</c:v>
                </c:pt>
                <c:pt idx="25">
                  <c:v>528</c:v>
                </c:pt>
                <c:pt idx="26">
                  <c:v>723</c:v>
                </c:pt>
                <c:pt idx="27">
                  <c:v>882</c:v>
                </c:pt>
                <c:pt idx="28">
                  <c:v>928</c:v>
                </c:pt>
                <c:pt idx="29">
                  <c:v>973</c:v>
                </c:pt>
                <c:pt idx="30">
                  <c:v>1214</c:v>
                </c:pt>
                <c:pt idx="31">
                  <c:v>2562</c:v>
                </c:pt>
                <c:pt idx="32">
                  <c:v>6124</c:v>
                </c:pt>
                <c:pt idx="33">
                  <c:v>10012</c:v>
                </c:pt>
                <c:pt idx="34">
                  <c:v>9060</c:v>
                </c:pt>
                <c:pt idx="35">
                  <c:v>4693</c:v>
                </c:pt>
                <c:pt idx="36">
                  <c:v>1491</c:v>
                </c:pt>
                <c:pt idx="37">
                  <c:v>587</c:v>
                </c:pt>
                <c:pt idx="38">
                  <c:v>541</c:v>
                </c:pt>
                <c:pt idx="39">
                  <c:v>663</c:v>
                </c:pt>
                <c:pt idx="40">
                  <c:v>747</c:v>
                </c:pt>
                <c:pt idx="41">
                  <c:v>838</c:v>
                </c:pt>
                <c:pt idx="42">
                  <c:v>1180</c:v>
                </c:pt>
                <c:pt idx="43">
                  <c:v>2479</c:v>
                </c:pt>
                <c:pt idx="44">
                  <c:v>6228</c:v>
                </c:pt>
                <c:pt idx="45">
                  <c:v>13067</c:v>
                </c:pt>
                <c:pt idx="46">
                  <c:v>17501</c:v>
                </c:pt>
                <c:pt idx="47">
                  <c:v>13766</c:v>
                </c:pt>
                <c:pt idx="48">
                  <c:v>6664</c:v>
                </c:pt>
                <c:pt idx="49">
                  <c:v>3092</c:v>
                </c:pt>
                <c:pt idx="50">
                  <c:v>2636</c:v>
                </c:pt>
                <c:pt idx="51">
                  <c:v>2919</c:v>
                </c:pt>
                <c:pt idx="52">
                  <c:v>2847</c:v>
                </c:pt>
                <c:pt idx="53">
                  <c:v>3830</c:v>
                </c:pt>
                <c:pt idx="54">
                  <c:v>7260</c:v>
                </c:pt>
                <c:pt idx="55">
                  <c:v>10973</c:v>
                </c:pt>
                <c:pt idx="56">
                  <c:v>10637</c:v>
                </c:pt>
                <c:pt idx="57">
                  <c:v>6705</c:v>
                </c:pt>
                <c:pt idx="58">
                  <c:v>3019</c:v>
                </c:pt>
                <c:pt idx="59">
                  <c:v>1374</c:v>
                </c:pt>
                <c:pt idx="60">
                  <c:v>852</c:v>
                </c:pt>
                <c:pt idx="61">
                  <c:v>686</c:v>
                </c:pt>
                <c:pt idx="62">
                  <c:v>563</c:v>
                </c:pt>
                <c:pt idx="63">
                  <c:v>529</c:v>
                </c:pt>
                <c:pt idx="64">
                  <c:v>705</c:v>
                </c:pt>
                <c:pt idx="65">
                  <c:v>1184</c:v>
                </c:pt>
                <c:pt idx="66">
                  <c:v>1647</c:v>
                </c:pt>
                <c:pt idx="67">
                  <c:v>1751</c:v>
                </c:pt>
                <c:pt idx="68">
                  <c:v>1349</c:v>
                </c:pt>
                <c:pt idx="69">
                  <c:v>874</c:v>
                </c:pt>
                <c:pt idx="70">
                  <c:v>749</c:v>
                </c:pt>
                <c:pt idx="71">
                  <c:v>841</c:v>
                </c:pt>
                <c:pt idx="72">
                  <c:v>908</c:v>
                </c:pt>
                <c:pt idx="73">
                  <c:v>787</c:v>
                </c:pt>
                <c:pt idx="74">
                  <c:v>574</c:v>
                </c:pt>
                <c:pt idx="75">
                  <c:v>429</c:v>
                </c:pt>
                <c:pt idx="76">
                  <c:v>322</c:v>
                </c:pt>
                <c:pt idx="77">
                  <c:v>313</c:v>
                </c:pt>
                <c:pt idx="78">
                  <c:v>326</c:v>
                </c:pt>
                <c:pt idx="79">
                  <c:v>354</c:v>
                </c:pt>
                <c:pt idx="80">
                  <c:v>340</c:v>
                </c:pt>
                <c:pt idx="81">
                  <c:v>335</c:v>
                </c:pt>
                <c:pt idx="82">
                  <c:v>356</c:v>
                </c:pt>
                <c:pt idx="83">
                  <c:v>372</c:v>
                </c:pt>
                <c:pt idx="84">
                  <c:v>353</c:v>
                </c:pt>
                <c:pt idx="85">
                  <c:v>319</c:v>
                </c:pt>
                <c:pt idx="86">
                  <c:v>315</c:v>
                </c:pt>
                <c:pt idx="87">
                  <c:v>289</c:v>
                </c:pt>
                <c:pt idx="88">
                  <c:v>275</c:v>
                </c:pt>
                <c:pt idx="89">
                  <c:v>272</c:v>
                </c:pt>
                <c:pt idx="90">
                  <c:v>285</c:v>
                </c:pt>
                <c:pt idx="91">
                  <c:v>301</c:v>
                </c:pt>
                <c:pt idx="92">
                  <c:v>356</c:v>
                </c:pt>
                <c:pt idx="93">
                  <c:v>410</c:v>
                </c:pt>
                <c:pt idx="94">
                  <c:v>462</c:v>
                </c:pt>
                <c:pt idx="95">
                  <c:v>495</c:v>
                </c:pt>
                <c:pt idx="96">
                  <c:v>406</c:v>
                </c:pt>
                <c:pt idx="97">
                  <c:v>332</c:v>
                </c:pt>
                <c:pt idx="98">
                  <c:v>289</c:v>
                </c:pt>
                <c:pt idx="99">
                  <c:v>268</c:v>
                </c:pt>
                <c:pt idx="100">
                  <c:v>272</c:v>
                </c:pt>
                <c:pt idx="101">
                  <c:v>277</c:v>
                </c:pt>
                <c:pt idx="102">
                  <c:v>262</c:v>
                </c:pt>
                <c:pt idx="103">
                  <c:v>293</c:v>
                </c:pt>
                <c:pt idx="104">
                  <c:v>412</c:v>
                </c:pt>
                <c:pt idx="105">
                  <c:v>664</c:v>
                </c:pt>
                <c:pt idx="106">
                  <c:v>981</c:v>
                </c:pt>
                <c:pt idx="107">
                  <c:v>1145</c:v>
                </c:pt>
                <c:pt idx="108">
                  <c:v>1057</c:v>
                </c:pt>
                <c:pt idx="109">
                  <c:v>771</c:v>
                </c:pt>
                <c:pt idx="110">
                  <c:v>501</c:v>
                </c:pt>
                <c:pt idx="111">
                  <c:v>348</c:v>
                </c:pt>
                <c:pt idx="112">
                  <c:v>310</c:v>
                </c:pt>
                <c:pt idx="113">
                  <c:v>248</c:v>
                </c:pt>
                <c:pt idx="114">
                  <c:v>234</c:v>
                </c:pt>
                <c:pt idx="115">
                  <c:v>218</c:v>
                </c:pt>
                <c:pt idx="116">
                  <c:v>229</c:v>
                </c:pt>
                <c:pt idx="117">
                  <c:v>266</c:v>
                </c:pt>
                <c:pt idx="118">
                  <c:v>300</c:v>
                </c:pt>
                <c:pt idx="119">
                  <c:v>338</c:v>
                </c:pt>
                <c:pt idx="120">
                  <c:v>382</c:v>
                </c:pt>
                <c:pt idx="121">
                  <c:v>444</c:v>
                </c:pt>
                <c:pt idx="122">
                  <c:v>364</c:v>
                </c:pt>
                <c:pt idx="123">
                  <c:v>300</c:v>
                </c:pt>
                <c:pt idx="124">
                  <c:v>237</c:v>
                </c:pt>
                <c:pt idx="125">
                  <c:v>219</c:v>
                </c:pt>
                <c:pt idx="126">
                  <c:v>204</c:v>
                </c:pt>
                <c:pt idx="127">
                  <c:v>188</c:v>
                </c:pt>
                <c:pt idx="128">
                  <c:v>191</c:v>
                </c:pt>
                <c:pt idx="129">
                  <c:v>197</c:v>
                </c:pt>
                <c:pt idx="130">
                  <c:v>213</c:v>
                </c:pt>
                <c:pt idx="131">
                  <c:v>213</c:v>
                </c:pt>
                <c:pt idx="132">
                  <c:v>237</c:v>
                </c:pt>
                <c:pt idx="133">
                  <c:v>307</c:v>
                </c:pt>
                <c:pt idx="134">
                  <c:v>400</c:v>
                </c:pt>
                <c:pt idx="135">
                  <c:v>459</c:v>
                </c:pt>
                <c:pt idx="136">
                  <c:v>430</c:v>
                </c:pt>
                <c:pt idx="137">
                  <c:v>379</c:v>
                </c:pt>
                <c:pt idx="138">
                  <c:v>287</c:v>
                </c:pt>
                <c:pt idx="139">
                  <c:v>220</c:v>
                </c:pt>
                <c:pt idx="140">
                  <c:v>196</c:v>
                </c:pt>
                <c:pt idx="141">
                  <c:v>183</c:v>
                </c:pt>
                <c:pt idx="142">
                  <c:v>197</c:v>
                </c:pt>
                <c:pt idx="143">
                  <c:v>193</c:v>
                </c:pt>
                <c:pt idx="144">
                  <c:v>183</c:v>
                </c:pt>
                <c:pt idx="145">
                  <c:v>189</c:v>
                </c:pt>
                <c:pt idx="146">
                  <c:v>165</c:v>
                </c:pt>
                <c:pt idx="147">
                  <c:v>185</c:v>
                </c:pt>
                <c:pt idx="148">
                  <c:v>187</c:v>
                </c:pt>
                <c:pt idx="149">
                  <c:v>221</c:v>
                </c:pt>
                <c:pt idx="150">
                  <c:v>281</c:v>
                </c:pt>
                <c:pt idx="151">
                  <c:v>272</c:v>
                </c:pt>
                <c:pt idx="152">
                  <c:v>267</c:v>
                </c:pt>
                <c:pt idx="153">
                  <c:v>257</c:v>
                </c:pt>
                <c:pt idx="154">
                  <c:v>209</c:v>
                </c:pt>
                <c:pt idx="155">
                  <c:v>183</c:v>
                </c:pt>
                <c:pt idx="156">
                  <c:v>175</c:v>
                </c:pt>
                <c:pt idx="157">
                  <c:v>148</c:v>
                </c:pt>
                <c:pt idx="158">
                  <c:v>144</c:v>
                </c:pt>
                <c:pt idx="159">
                  <c:v>144</c:v>
                </c:pt>
                <c:pt idx="160">
                  <c:v>160</c:v>
                </c:pt>
                <c:pt idx="161">
                  <c:v>154</c:v>
                </c:pt>
                <c:pt idx="162">
                  <c:v>144</c:v>
                </c:pt>
                <c:pt idx="163">
                  <c:v>138</c:v>
                </c:pt>
                <c:pt idx="164">
                  <c:v>141</c:v>
                </c:pt>
                <c:pt idx="165">
                  <c:v>128</c:v>
                </c:pt>
                <c:pt idx="166">
                  <c:v>135</c:v>
                </c:pt>
                <c:pt idx="167">
                  <c:v>131</c:v>
                </c:pt>
                <c:pt idx="168">
                  <c:v>129</c:v>
                </c:pt>
                <c:pt idx="169">
                  <c:v>134</c:v>
                </c:pt>
                <c:pt idx="170">
                  <c:v>136</c:v>
                </c:pt>
                <c:pt idx="171">
                  <c:v>131</c:v>
                </c:pt>
                <c:pt idx="172">
                  <c:v>139</c:v>
                </c:pt>
                <c:pt idx="173">
                  <c:v>119</c:v>
                </c:pt>
                <c:pt idx="174">
                  <c:v>125</c:v>
                </c:pt>
                <c:pt idx="175">
                  <c:v>141</c:v>
                </c:pt>
                <c:pt idx="176">
                  <c:v>128</c:v>
                </c:pt>
                <c:pt idx="177">
                  <c:v>126</c:v>
                </c:pt>
                <c:pt idx="178">
                  <c:v>131</c:v>
                </c:pt>
                <c:pt idx="179">
                  <c:v>131</c:v>
                </c:pt>
                <c:pt idx="180">
                  <c:v>144</c:v>
                </c:pt>
                <c:pt idx="181">
                  <c:v>131</c:v>
                </c:pt>
                <c:pt idx="182">
                  <c:v>126</c:v>
                </c:pt>
                <c:pt idx="183">
                  <c:v>124</c:v>
                </c:pt>
                <c:pt idx="184">
                  <c:v>154</c:v>
                </c:pt>
                <c:pt idx="185">
                  <c:v>161</c:v>
                </c:pt>
                <c:pt idx="186">
                  <c:v>153</c:v>
                </c:pt>
                <c:pt idx="187">
                  <c:v>157</c:v>
                </c:pt>
                <c:pt idx="188">
                  <c:v>144</c:v>
                </c:pt>
                <c:pt idx="189">
                  <c:v>129</c:v>
                </c:pt>
                <c:pt idx="190">
                  <c:v>125</c:v>
                </c:pt>
                <c:pt idx="191">
                  <c:v>112</c:v>
                </c:pt>
                <c:pt idx="192">
                  <c:v>119</c:v>
                </c:pt>
                <c:pt idx="193">
                  <c:v>141</c:v>
                </c:pt>
                <c:pt idx="194">
                  <c:v>149</c:v>
                </c:pt>
                <c:pt idx="195">
                  <c:v>124</c:v>
                </c:pt>
                <c:pt idx="196">
                  <c:v>127</c:v>
                </c:pt>
                <c:pt idx="197">
                  <c:v>139</c:v>
                </c:pt>
                <c:pt idx="198">
                  <c:v>152</c:v>
                </c:pt>
                <c:pt idx="199">
                  <c:v>184</c:v>
                </c:pt>
                <c:pt idx="200">
                  <c:v>244</c:v>
                </c:pt>
                <c:pt idx="201">
                  <c:v>378</c:v>
                </c:pt>
                <c:pt idx="202">
                  <c:v>626</c:v>
                </c:pt>
                <c:pt idx="203">
                  <c:v>889</c:v>
                </c:pt>
                <c:pt idx="204">
                  <c:v>1160</c:v>
                </c:pt>
                <c:pt idx="205">
                  <c:v>1258</c:v>
                </c:pt>
                <c:pt idx="206">
                  <c:v>1114</c:v>
                </c:pt>
                <c:pt idx="207">
                  <c:v>795</c:v>
                </c:pt>
                <c:pt idx="208">
                  <c:v>516</c:v>
                </c:pt>
                <c:pt idx="209">
                  <c:v>310</c:v>
                </c:pt>
                <c:pt idx="210">
                  <c:v>195</c:v>
                </c:pt>
                <c:pt idx="211">
                  <c:v>134</c:v>
                </c:pt>
                <c:pt idx="212">
                  <c:v>113</c:v>
                </c:pt>
                <c:pt idx="213">
                  <c:v>115</c:v>
                </c:pt>
                <c:pt idx="214">
                  <c:v>116</c:v>
                </c:pt>
                <c:pt idx="215">
                  <c:v>130</c:v>
                </c:pt>
                <c:pt idx="216">
                  <c:v>142</c:v>
                </c:pt>
                <c:pt idx="217">
                  <c:v>150</c:v>
                </c:pt>
                <c:pt idx="218">
                  <c:v>167</c:v>
                </c:pt>
                <c:pt idx="219">
                  <c:v>209</c:v>
                </c:pt>
                <c:pt idx="220">
                  <c:v>226</c:v>
                </c:pt>
                <c:pt idx="221">
                  <c:v>247</c:v>
                </c:pt>
                <c:pt idx="222">
                  <c:v>237</c:v>
                </c:pt>
                <c:pt idx="223">
                  <c:v>203</c:v>
                </c:pt>
                <c:pt idx="224">
                  <c:v>168</c:v>
                </c:pt>
                <c:pt idx="225">
                  <c:v>142</c:v>
                </c:pt>
                <c:pt idx="226">
                  <c:v>122</c:v>
                </c:pt>
                <c:pt idx="227">
                  <c:v>114</c:v>
                </c:pt>
                <c:pt idx="228">
                  <c:v>109</c:v>
                </c:pt>
                <c:pt idx="229">
                  <c:v>110</c:v>
                </c:pt>
                <c:pt idx="230">
                  <c:v>102</c:v>
                </c:pt>
                <c:pt idx="231">
                  <c:v>124</c:v>
                </c:pt>
                <c:pt idx="232">
                  <c:v>119</c:v>
                </c:pt>
                <c:pt idx="233">
                  <c:v>98</c:v>
                </c:pt>
                <c:pt idx="234">
                  <c:v>88</c:v>
                </c:pt>
                <c:pt idx="235">
                  <c:v>102</c:v>
                </c:pt>
                <c:pt idx="236">
                  <c:v>86</c:v>
                </c:pt>
                <c:pt idx="237">
                  <c:v>85</c:v>
                </c:pt>
                <c:pt idx="238">
                  <c:v>89</c:v>
                </c:pt>
                <c:pt idx="239">
                  <c:v>94</c:v>
                </c:pt>
                <c:pt idx="240">
                  <c:v>97</c:v>
                </c:pt>
                <c:pt idx="241">
                  <c:v>109</c:v>
                </c:pt>
                <c:pt idx="242">
                  <c:v>93</c:v>
                </c:pt>
                <c:pt idx="243">
                  <c:v>104</c:v>
                </c:pt>
                <c:pt idx="244">
                  <c:v>97</c:v>
                </c:pt>
                <c:pt idx="245">
                  <c:v>101</c:v>
                </c:pt>
                <c:pt idx="246">
                  <c:v>91</c:v>
                </c:pt>
                <c:pt idx="247">
                  <c:v>95</c:v>
                </c:pt>
                <c:pt idx="248">
                  <c:v>98</c:v>
                </c:pt>
                <c:pt idx="249">
                  <c:v>116</c:v>
                </c:pt>
                <c:pt idx="250">
                  <c:v>127</c:v>
                </c:pt>
                <c:pt idx="251">
                  <c:v>133</c:v>
                </c:pt>
                <c:pt idx="252">
                  <c:v>136</c:v>
                </c:pt>
                <c:pt idx="253">
                  <c:v>154</c:v>
                </c:pt>
                <c:pt idx="254">
                  <c:v>141</c:v>
                </c:pt>
                <c:pt idx="255">
                  <c:v>145</c:v>
                </c:pt>
                <c:pt idx="256">
                  <c:v>119</c:v>
                </c:pt>
                <c:pt idx="257">
                  <c:v>116</c:v>
                </c:pt>
                <c:pt idx="258">
                  <c:v>105</c:v>
                </c:pt>
                <c:pt idx="259">
                  <c:v>106</c:v>
                </c:pt>
                <c:pt idx="260">
                  <c:v>113</c:v>
                </c:pt>
                <c:pt idx="261">
                  <c:v>89</c:v>
                </c:pt>
                <c:pt idx="262">
                  <c:v>93</c:v>
                </c:pt>
                <c:pt idx="263">
                  <c:v>92</c:v>
                </c:pt>
                <c:pt idx="264">
                  <c:v>84</c:v>
                </c:pt>
                <c:pt idx="265">
                  <c:v>92</c:v>
                </c:pt>
                <c:pt idx="266">
                  <c:v>84</c:v>
                </c:pt>
                <c:pt idx="267">
                  <c:v>88</c:v>
                </c:pt>
                <c:pt idx="268">
                  <c:v>103</c:v>
                </c:pt>
                <c:pt idx="269">
                  <c:v>98</c:v>
                </c:pt>
                <c:pt idx="270">
                  <c:v>85</c:v>
                </c:pt>
                <c:pt idx="271">
                  <c:v>92</c:v>
                </c:pt>
                <c:pt idx="272">
                  <c:v>95</c:v>
                </c:pt>
                <c:pt idx="273">
                  <c:v>94</c:v>
                </c:pt>
                <c:pt idx="274">
                  <c:v>90</c:v>
                </c:pt>
                <c:pt idx="275">
                  <c:v>80</c:v>
                </c:pt>
                <c:pt idx="276">
                  <c:v>72</c:v>
                </c:pt>
                <c:pt idx="277">
                  <c:v>97</c:v>
                </c:pt>
                <c:pt idx="278">
                  <c:v>102</c:v>
                </c:pt>
                <c:pt idx="279">
                  <c:v>100</c:v>
                </c:pt>
                <c:pt idx="280">
                  <c:v>102</c:v>
                </c:pt>
                <c:pt idx="281">
                  <c:v>91</c:v>
                </c:pt>
                <c:pt idx="282">
                  <c:v>90</c:v>
                </c:pt>
                <c:pt idx="283">
                  <c:v>90</c:v>
                </c:pt>
                <c:pt idx="284">
                  <c:v>99</c:v>
                </c:pt>
                <c:pt idx="285">
                  <c:v>111</c:v>
                </c:pt>
                <c:pt idx="286">
                  <c:v>95</c:v>
                </c:pt>
                <c:pt idx="287">
                  <c:v>100</c:v>
                </c:pt>
                <c:pt idx="288">
                  <c:v>99</c:v>
                </c:pt>
                <c:pt idx="289">
                  <c:v>102</c:v>
                </c:pt>
                <c:pt idx="290">
                  <c:v>100</c:v>
                </c:pt>
                <c:pt idx="291">
                  <c:v>111</c:v>
                </c:pt>
                <c:pt idx="292">
                  <c:v>105</c:v>
                </c:pt>
                <c:pt idx="293">
                  <c:v>96</c:v>
                </c:pt>
                <c:pt idx="294">
                  <c:v>101</c:v>
                </c:pt>
                <c:pt idx="295">
                  <c:v>93</c:v>
                </c:pt>
                <c:pt idx="296">
                  <c:v>89</c:v>
                </c:pt>
                <c:pt idx="297">
                  <c:v>84</c:v>
                </c:pt>
                <c:pt idx="298">
                  <c:v>86</c:v>
                </c:pt>
                <c:pt idx="299">
                  <c:v>90</c:v>
                </c:pt>
                <c:pt idx="300">
                  <c:v>93</c:v>
                </c:pt>
                <c:pt idx="301">
                  <c:v>97</c:v>
                </c:pt>
                <c:pt idx="302">
                  <c:v>83</c:v>
                </c:pt>
                <c:pt idx="303">
                  <c:v>73</c:v>
                </c:pt>
                <c:pt idx="304">
                  <c:v>74</c:v>
                </c:pt>
                <c:pt idx="305">
                  <c:v>88</c:v>
                </c:pt>
                <c:pt idx="306">
                  <c:v>85</c:v>
                </c:pt>
                <c:pt idx="307">
                  <c:v>105</c:v>
                </c:pt>
                <c:pt idx="308">
                  <c:v>103</c:v>
                </c:pt>
                <c:pt idx="309">
                  <c:v>97</c:v>
                </c:pt>
                <c:pt idx="310">
                  <c:v>92</c:v>
                </c:pt>
                <c:pt idx="311">
                  <c:v>106</c:v>
                </c:pt>
                <c:pt idx="312">
                  <c:v>103</c:v>
                </c:pt>
                <c:pt idx="313">
                  <c:v>98</c:v>
                </c:pt>
                <c:pt idx="314">
                  <c:v>96</c:v>
                </c:pt>
                <c:pt idx="315">
                  <c:v>95</c:v>
                </c:pt>
                <c:pt idx="316">
                  <c:v>87</c:v>
                </c:pt>
                <c:pt idx="317">
                  <c:v>112</c:v>
                </c:pt>
                <c:pt idx="318">
                  <c:v>115</c:v>
                </c:pt>
                <c:pt idx="319">
                  <c:v>103</c:v>
                </c:pt>
                <c:pt idx="320">
                  <c:v>93</c:v>
                </c:pt>
                <c:pt idx="321">
                  <c:v>97</c:v>
                </c:pt>
                <c:pt idx="322">
                  <c:v>118</c:v>
                </c:pt>
                <c:pt idx="323">
                  <c:v>104</c:v>
                </c:pt>
                <c:pt idx="324">
                  <c:v>99</c:v>
                </c:pt>
                <c:pt idx="325">
                  <c:v>104</c:v>
                </c:pt>
                <c:pt idx="326">
                  <c:v>120</c:v>
                </c:pt>
                <c:pt idx="327">
                  <c:v>120</c:v>
                </c:pt>
                <c:pt idx="328">
                  <c:v>142</c:v>
                </c:pt>
                <c:pt idx="329">
                  <c:v>153</c:v>
                </c:pt>
                <c:pt idx="330">
                  <c:v>213</c:v>
                </c:pt>
                <c:pt idx="331">
                  <c:v>293</c:v>
                </c:pt>
                <c:pt idx="332">
                  <c:v>502</c:v>
                </c:pt>
                <c:pt idx="333">
                  <c:v>941</c:v>
                </c:pt>
                <c:pt idx="334">
                  <c:v>1873</c:v>
                </c:pt>
                <c:pt idx="335">
                  <c:v>3488</c:v>
                </c:pt>
                <c:pt idx="336">
                  <c:v>5871</c:v>
                </c:pt>
                <c:pt idx="337">
                  <c:v>8924</c:v>
                </c:pt>
                <c:pt idx="338">
                  <c:v>11975</c:v>
                </c:pt>
                <c:pt idx="339">
                  <c:v>14493</c:v>
                </c:pt>
                <c:pt idx="340">
                  <c:v>15514</c:v>
                </c:pt>
                <c:pt idx="341">
                  <c:v>14597</c:v>
                </c:pt>
                <c:pt idx="342">
                  <c:v>12097</c:v>
                </c:pt>
                <c:pt idx="343">
                  <c:v>9020</c:v>
                </c:pt>
                <c:pt idx="344">
                  <c:v>5872</c:v>
                </c:pt>
                <c:pt idx="345">
                  <c:v>3465</c:v>
                </c:pt>
                <c:pt idx="346">
                  <c:v>1846</c:v>
                </c:pt>
                <c:pt idx="347">
                  <c:v>952</c:v>
                </c:pt>
                <c:pt idx="348">
                  <c:v>469</c:v>
                </c:pt>
                <c:pt idx="349">
                  <c:v>292</c:v>
                </c:pt>
                <c:pt idx="350">
                  <c:v>211</c:v>
                </c:pt>
                <c:pt idx="351">
                  <c:v>194</c:v>
                </c:pt>
                <c:pt idx="352">
                  <c:v>190</c:v>
                </c:pt>
                <c:pt idx="353">
                  <c:v>193</c:v>
                </c:pt>
                <c:pt idx="354">
                  <c:v>180</c:v>
                </c:pt>
                <c:pt idx="355">
                  <c:v>176</c:v>
                </c:pt>
                <c:pt idx="356">
                  <c:v>169</c:v>
                </c:pt>
                <c:pt idx="357">
                  <c:v>159</c:v>
                </c:pt>
                <c:pt idx="358">
                  <c:v>132</c:v>
                </c:pt>
                <c:pt idx="359">
                  <c:v>135</c:v>
                </c:pt>
                <c:pt idx="360">
                  <c:v>145</c:v>
                </c:pt>
                <c:pt idx="361">
                  <c:v>146</c:v>
                </c:pt>
                <c:pt idx="362">
                  <c:v>152</c:v>
                </c:pt>
                <c:pt idx="363">
                  <c:v>187</c:v>
                </c:pt>
                <c:pt idx="364">
                  <c:v>216</c:v>
                </c:pt>
                <c:pt idx="365">
                  <c:v>276</c:v>
                </c:pt>
                <c:pt idx="366">
                  <c:v>372</c:v>
                </c:pt>
                <c:pt idx="367">
                  <c:v>472</c:v>
                </c:pt>
                <c:pt idx="368">
                  <c:v>692</c:v>
                </c:pt>
                <c:pt idx="369">
                  <c:v>1068</c:v>
                </c:pt>
                <c:pt idx="370">
                  <c:v>1474</c:v>
                </c:pt>
                <c:pt idx="371">
                  <c:v>1770</c:v>
                </c:pt>
                <c:pt idx="372">
                  <c:v>2044</c:v>
                </c:pt>
                <c:pt idx="373">
                  <c:v>2027</c:v>
                </c:pt>
                <c:pt idx="374">
                  <c:v>1890</c:v>
                </c:pt>
                <c:pt idx="375">
                  <c:v>1631</c:v>
                </c:pt>
                <c:pt idx="376">
                  <c:v>1202</c:v>
                </c:pt>
                <c:pt idx="377">
                  <c:v>813</c:v>
                </c:pt>
                <c:pt idx="378">
                  <c:v>532</c:v>
                </c:pt>
                <c:pt idx="379">
                  <c:v>352</c:v>
                </c:pt>
                <c:pt idx="380">
                  <c:v>207</c:v>
                </c:pt>
                <c:pt idx="381">
                  <c:v>128</c:v>
                </c:pt>
                <c:pt idx="382">
                  <c:v>103</c:v>
                </c:pt>
                <c:pt idx="383">
                  <c:v>98</c:v>
                </c:pt>
                <c:pt idx="384">
                  <c:v>96</c:v>
                </c:pt>
                <c:pt idx="385">
                  <c:v>95</c:v>
                </c:pt>
                <c:pt idx="386">
                  <c:v>102</c:v>
                </c:pt>
                <c:pt idx="387">
                  <c:v>91</c:v>
                </c:pt>
                <c:pt idx="388">
                  <c:v>82</c:v>
                </c:pt>
                <c:pt idx="389">
                  <c:v>76</c:v>
                </c:pt>
                <c:pt idx="390">
                  <c:v>77</c:v>
                </c:pt>
                <c:pt idx="391">
                  <c:v>87</c:v>
                </c:pt>
                <c:pt idx="392">
                  <c:v>92</c:v>
                </c:pt>
                <c:pt idx="393">
                  <c:v>91</c:v>
                </c:pt>
                <c:pt idx="394">
                  <c:v>80</c:v>
                </c:pt>
                <c:pt idx="395">
                  <c:v>91</c:v>
                </c:pt>
                <c:pt idx="396">
                  <c:v>87</c:v>
                </c:pt>
                <c:pt idx="397">
                  <c:v>81</c:v>
                </c:pt>
                <c:pt idx="398">
                  <c:v>78</c:v>
                </c:pt>
                <c:pt idx="399">
                  <c:v>88</c:v>
                </c:pt>
                <c:pt idx="400">
                  <c:v>99</c:v>
                </c:pt>
                <c:pt idx="401">
                  <c:v>88</c:v>
                </c:pt>
                <c:pt idx="402">
                  <c:v>87</c:v>
                </c:pt>
                <c:pt idx="403">
                  <c:v>88</c:v>
                </c:pt>
                <c:pt idx="404">
                  <c:v>84</c:v>
                </c:pt>
                <c:pt idx="405">
                  <c:v>109</c:v>
                </c:pt>
                <c:pt idx="406">
                  <c:v>102</c:v>
                </c:pt>
                <c:pt idx="407">
                  <c:v>95</c:v>
                </c:pt>
                <c:pt idx="408">
                  <c:v>87</c:v>
                </c:pt>
                <c:pt idx="409">
                  <c:v>87</c:v>
                </c:pt>
                <c:pt idx="410">
                  <c:v>120</c:v>
                </c:pt>
                <c:pt idx="411">
                  <c:v>143</c:v>
                </c:pt>
                <c:pt idx="412">
                  <c:v>169</c:v>
                </c:pt>
                <c:pt idx="413">
                  <c:v>295</c:v>
                </c:pt>
                <c:pt idx="414">
                  <c:v>433</c:v>
                </c:pt>
                <c:pt idx="415">
                  <c:v>792</c:v>
                </c:pt>
                <c:pt idx="416">
                  <c:v>1392</c:v>
                </c:pt>
                <c:pt idx="417">
                  <c:v>2296</c:v>
                </c:pt>
                <c:pt idx="418">
                  <c:v>3492</c:v>
                </c:pt>
                <c:pt idx="419">
                  <c:v>4882</c:v>
                </c:pt>
                <c:pt idx="420">
                  <c:v>6311</c:v>
                </c:pt>
                <c:pt idx="421">
                  <c:v>7145</c:v>
                </c:pt>
                <c:pt idx="422">
                  <c:v>7515</c:v>
                </c:pt>
                <c:pt idx="423">
                  <c:v>7121</c:v>
                </c:pt>
                <c:pt idx="424">
                  <c:v>6297</c:v>
                </c:pt>
                <c:pt idx="425">
                  <c:v>4907</c:v>
                </c:pt>
                <c:pt idx="426">
                  <c:v>3426</c:v>
                </c:pt>
                <c:pt idx="427">
                  <c:v>2257</c:v>
                </c:pt>
                <c:pt idx="428">
                  <c:v>1342</c:v>
                </c:pt>
                <c:pt idx="429">
                  <c:v>759</c:v>
                </c:pt>
                <c:pt idx="430">
                  <c:v>418</c:v>
                </c:pt>
                <c:pt idx="431">
                  <c:v>240</c:v>
                </c:pt>
                <c:pt idx="432">
                  <c:v>179</c:v>
                </c:pt>
                <c:pt idx="433">
                  <c:v>152</c:v>
                </c:pt>
                <c:pt idx="434">
                  <c:v>129</c:v>
                </c:pt>
                <c:pt idx="435">
                  <c:v>121</c:v>
                </c:pt>
                <c:pt idx="436">
                  <c:v>117</c:v>
                </c:pt>
                <c:pt idx="437">
                  <c:v>123</c:v>
                </c:pt>
                <c:pt idx="438">
                  <c:v>111</c:v>
                </c:pt>
                <c:pt idx="439">
                  <c:v>112</c:v>
                </c:pt>
                <c:pt idx="440">
                  <c:v>100</c:v>
                </c:pt>
                <c:pt idx="441">
                  <c:v>96</c:v>
                </c:pt>
                <c:pt idx="442">
                  <c:v>92</c:v>
                </c:pt>
                <c:pt idx="443">
                  <c:v>105</c:v>
                </c:pt>
                <c:pt idx="444">
                  <c:v>102</c:v>
                </c:pt>
                <c:pt idx="445">
                  <c:v>100</c:v>
                </c:pt>
                <c:pt idx="446">
                  <c:v>117</c:v>
                </c:pt>
                <c:pt idx="447">
                  <c:v>136</c:v>
                </c:pt>
                <c:pt idx="448">
                  <c:v>129</c:v>
                </c:pt>
                <c:pt idx="449">
                  <c:v>143</c:v>
                </c:pt>
                <c:pt idx="450">
                  <c:v>151</c:v>
                </c:pt>
                <c:pt idx="451">
                  <c:v>142</c:v>
                </c:pt>
                <c:pt idx="452">
                  <c:v>130</c:v>
                </c:pt>
                <c:pt idx="453">
                  <c:v>136</c:v>
                </c:pt>
                <c:pt idx="454">
                  <c:v>144</c:v>
                </c:pt>
                <c:pt idx="455">
                  <c:v>143</c:v>
                </c:pt>
                <c:pt idx="456">
                  <c:v>160</c:v>
                </c:pt>
                <c:pt idx="457">
                  <c:v>174</c:v>
                </c:pt>
                <c:pt idx="458">
                  <c:v>219</c:v>
                </c:pt>
                <c:pt idx="459">
                  <c:v>321</c:v>
                </c:pt>
                <c:pt idx="460">
                  <c:v>439</c:v>
                </c:pt>
                <c:pt idx="461">
                  <c:v>596</c:v>
                </c:pt>
                <c:pt idx="462">
                  <c:v>811</c:v>
                </c:pt>
                <c:pt idx="463">
                  <c:v>1006</c:v>
                </c:pt>
                <c:pt idx="464">
                  <c:v>1111</c:v>
                </c:pt>
                <c:pt idx="465">
                  <c:v>1165</c:v>
                </c:pt>
                <c:pt idx="466">
                  <c:v>1124</c:v>
                </c:pt>
                <c:pt idx="467">
                  <c:v>979</c:v>
                </c:pt>
                <c:pt idx="468">
                  <c:v>818</c:v>
                </c:pt>
                <c:pt idx="469">
                  <c:v>579</c:v>
                </c:pt>
                <c:pt idx="470">
                  <c:v>403</c:v>
                </c:pt>
                <c:pt idx="471">
                  <c:v>261</c:v>
                </c:pt>
                <c:pt idx="472">
                  <c:v>171</c:v>
                </c:pt>
                <c:pt idx="473">
                  <c:v>114</c:v>
                </c:pt>
                <c:pt idx="474">
                  <c:v>78</c:v>
                </c:pt>
                <c:pt idx="475">
                  <c:v>67</c:v>
                </c:pt>
                <c:pt idx="476">
                  <c:v>52</c:v>
                </c:pt>
                <c:pt idx="477">
                  <c:v>49</c:v>
                </c:pt>
                <c:pt idx="478">
                  <c:v>51</c:v>
                </c:pt>
                <c:pt idx="479">
                  <c:v>53</c:v>
                </c:pt>
                <c:pt idx="480">
                  <c:v>46</c:v>
                </c:pt>
                <c:pt idx="481">
                  <c:v>35</c:v>
                </c:pt>
                <c:pt idx="482">
                  <c:v>44</c:v>
                </c:pt>
                <c:pt idx="483">
                  <c:v>49</c:v>
                </c:pt>
                <c:pt idx="484">
                  <c:v>46</c:v>
                </c:pt>
                <c:pt idx="485">
                  <c:v>47</c:v>
                </c:pt>
                <c:pt idx="486">
                  <c:v>38</c:v>
                </c:pt>
                <c:pt idx="487">
                  <c:v>43</c:v>
                </c:pt>
                <c:pt idx="488">
                  <c:v>50</c:v>
                </c:pt>
                <c:pt idx="489">
                  <c:v>47</c:v>
                </c:pt>
                <c:pt idx="490">
                  <c:v>43</c:v>
                </c:pt>
                <c:pt idx="491">
                  <c:v>49</c:v>
                </c:pt>
                <c:pt idx="492">
                  <c:v>55</c:v>
                </c:pt>
                <c:pt idx="493">
                  <c:v>60</c:v>
                </c:pt>
                <c:pt idx="494">
                  <c:v>54</c:v>
                </c:pt>
                <c:pt idx="495">
                  <c:v>59</c:v>
                </c:pt>
                <c:pt idx="496">
                  <c:v>53</c:v>
                </c:pt>
                <c:pt idx="497">
                  <c:v>51</c:v>
                </c:pt>
                <c:pt idx="498">
                  <c:v>56</c:v>
                </c:pt>
                <c:pt idx="499">
                  <c:v>52</c:v>
                </c:pt>
                <c:pt idx="500">
                  <c:v>57</c:v>
                </c:pt>
                <c:pt idx="501">
                  <c:v>43</c:v>
                </c:pt>
                <c:pt idx="502">
                  <c:v>40</c:v>
                </c:pt>
                <c:pt idx="503">
                  <c:v>43</c:v>
                </c:pt>
                <c:pt idx="504">
                  <c:v>43</c:v>
                </c:pt>
                <c:pt idx="505">
                  <c:v>40</c:v>
                </c:pt>
                <c:pt idx="506">
                  <c:v>46</c:v>
                </c:pt>
                <c:pt idx="507">
                  <c:v>50</c:v>
                </c:pt>
                <c:pt idx="508">
                  <c:v>50</c:v>
                </c:pt>
                <c:pt idx="509">
                  <c:v>44</c:v>
                </c:pt>
                <c:pt idx="510">
                  <c:v>45</c:v>
                </c:pt>
                <c:pt idx="511">
                  <c:v>48</c:v>
                </c:pt>
                <c:pt idx="512">
                  <c:v>46</c:v>
                </c:pt>
                <c:pt idx="513">
                  <c:v>38</c:v>
                </c:pt>
                <c:pt idx="514">
                  <c:v>45</c:v>
                </c:pt>
                <c:pt idx="515">
                  <c:v>38</c:v>
                </c:pt>
                <c:pt idx="516">
                  <c:v>40</c:v>
                </c:pt>
                <c:pt idx="517">
                  <c:v>30</c:v>
                </c:pt>
                <c:pt idx="518">
                  <c:v>40</c:v>
                </c:pt>
                <c:pt idx="519">
                  <c:v>40</c:v>
                </c:pt>
                <c:pt idx="520">
                  <c:v>29</c:v>
                </c:pt>
                <c:pt idx="521">
                  <c:v>38</c:v>
                </c:pt>
                <c:pt idx="522">
                  <c:v>37</c:v>
                </c:pt>
                <c:pt idx="523">
                  <c:v>43</c:v>
                </c:pt>
                <c:pt idx="524">
                  <c:v>46</c:v>
                </c:pt>
                <c:pt idx="525">
                  <c:v>38</c:v>
                </c:pt>
                <c:pt idx="526">
                  <c:v>50</c:v>
                </c:pt>
                <c:pt idx="527">
                  <c:v>45</c:v>
                </c:pt>
                <c:pt idx="528">
                  <c:v>40</c:v>
                </c:pt>
                <c:pt idx="529">
                  <c:v>49</c:v>
                </c:pt>
                <c:pt idx="530">
                  <c:v>40</c:v>
                </c:pt>
                <c:pt idx="531">
                  <c:v>38</c:v>
                </c:pt>
                <c:pt idx="532">
                  <c:v>37</c:v>
                </c:pt>
                <c:pt idx="533">
                  <c:v>36</c:v>
                </c:pt>
                <c:pt idx="534">
                  <c:v>41</c:v>
                </c:pt>
                <c:pt idx="535">
                  <c:v>47</c:v>
                </c:pt>
                <c:pt idx="536">
                  <c:v>38</c:v>
                </c:pt>
                <c:pt idx="537">
                  <c:v>37</c:v>
                </c:pt>
                <c:pt idx="538">
                  <c:v>30</c:v>
                </c:pt>
                <c:pt idx="539">
                  <c:v>33</c:v>
                </c:pt>
                <c:pt idx="540">
                  <c:v>45</c:v>
                </c:pt>
                <c:pt idx="541">
                  <c:v>41</c:v>
                </c:pt>
                <c:pt idx="542">
                  <c:v>36</c:v>
                </c:pt>
                <c:pt idx="543">
                  <c:v>33</c:v>
                </c:pt>
                <c:pt idx="544">
                  <c:v>42</c:v>
                </c:pt>
                <c:pt idx="545">
                  <c:v>38</c:v>
                </c:pt>
                <c:pt idx="546">
                  <c:v>36</c:v>
                </c:pt>
                <c:pt idx="547">
                  <c:v>31</c:v>
                </c:pt>
                <c:pt idx="548">
                  <c:v>33</c:v>
                </c:pt>
                <c:pt idx="549">
                  <c:v>32</c:v>
                </c:pt>
                <c:pt idx="550">
                  <c:v>36</c:v>
                </c:pt>
                <c:pt idx="551">
                  <c:v>37</c:v>
                </c:pt>
                <c:pt idx="552">
                  <c:v>35</c:v>
                </c:pt>
                <c:pt idx="553">
                  <c:v>38</c:v>
                </c:pt>
                <c:pt idx="554">
                  <c:v>33</c:v>
                </c:pt>
                <c:pt idx="555">
                  <c:v>37</c:v>
                </c:pt>
                <c:pt idx="556">
                  <c:v>37</c:v>
                </c:pt>
                <c:pt idx="557">
                  <c:v>40</c:v>
                </c:pt>
                <c:pt idx="558">
                  <c:v>39</c:v>
                </c:pt>
                <c:pt idx="559">
                  <c:v>38</c:v>
                </c:pt>
                <c:pt idx="560">
                  <c:v>40</c:v>
                </c:pt>
                <c:pt idx="561">
                  <c:v>38</c:v>
                </c:pt>
                <c:pt idx="562">
                  <c:v>38</c:v>
                </c:pt>
                <c:pt idx="563">
                  <c:v>35</c:v>
                </c:pt>
                <c:pt idx="564">
                  <c:v>39</c:v>
                </c:pt>
                <c:pt idx="565">
                  <c:v>44</c:v>
                </c:pt>
                <c:pt idx="566">
                  <c:v>45</c:v>
                </c:pt>
                <c:pt idx="567">
                  <c:v>35</c:v>
                </c:pt>
                <c:pt idx="568">
                  <c:v>34</c:v>
                </c:pt>
                <c:pt idx="569">
                  <c:v>40</c:v>
                </c:pt>
                <c:pt idx="570">
                  <c:v>37</c:v>
                </c:pt>
                <c:pt idx="571">
                  <c:v>35</c:v>
                </c:pt>
                <c:pt idx="572">
                  <c:v>36</c:v>
                </c:pt>
                <c:pt idx="573">
                  <c:v>36</c:v>
                </c:pt>
                <c:pt idx="574">
                  <c:v>32</c:v>
                </c:pt>
                <c:pt idx="575">
                  <c:v>32</c:v>
                </c:pt>
                <c:pt idx="576">
                  <c:v>36</c:v>
                </c:pt>
                <c:pt idx="577">
                  <c:v>34</c:v>
                </c:pt>
                <c:pt idx="578">
                  <c:v>32</c:v>
                </c:pt>
                <c:pt idx="579">
                  <c:v>32</c:v>
                </c:pt>
                <c:pt idx="580">
                  <c:v>34</c:v>
                </c:pt>
                <c:pt idx="581">
                  <c:v>42</c:v>
                </c:pt>
                <c:pt idx="582">
                  <c:v>36</c:v>
                </c:pt>
                <c:pt idx="583">
                  <c:v>33</c:v>
                </c:pt>
                <c:pt idx="584">
                  <c:v>32</c:v>
                </c:pt>
                <c:pt idx="585">
                  <c:v>35</c:v>
                </c:pt>
                <c:pt idx="586">
                  <c:v>35</c:v>
                </c:pt>
                <c:pt idx="587">
                  <c:v>35</c:v>
                </c:pt>
                <c:pt idx="588">
                  <c:v>36</c:v>
                </c:pt>
                <c:pt idx="589">
                  <c:v>40</c:v>
                </c:pt>
                <c:pt idx="590">
                  <c:v>32</c:v>
                </c:pt>
                <c:pt idx="591">
                  <c:v>30</c:v>
                </c:pt>
                <c:pt idx="592">
                  <c:v>33</c:v>
                </c:pt>
                <c:pt idx="593">
                  <c:v>31</c:v>
                </c:pt>
                <c:pt idx="594">
                  <c:v>35</c:v>
                </c:pt>
                <c:pt idx="595">
                  <c:v>30</c:v>
                </c:pt>
                <c:pt idx="596">
                  <c:v>36</c:v>
                </c:pt>
                <c:pt idx="597">
                  <c:v>31</c:v>
                </c:pt>
                <c:pt idx="598">
                  <c:v>31</c:v>
                </c:pt>
                <c:pt idx="599">
                  <c:v>33</c:v>
                </c:pt>
                <c:pt idx="600">
                  <c:v>38</c:v>
                </c:pt>
                <c:pt idx="601">
                  <c:v>37</c:v>
                </c:pt>
                <c:pt idx="602">
                  <c:v>37</c:v>
                </c:pt>
                <c:pt idx="603">
                  <c:v>37</c:v>
                </c:pt>
                <c:pt idx="604">
                  <c:v>38</c:v>
                </c:pt>
                <c:pt idx="605">
                  <c:v>36</c:v>
                </c:pt>
                <c:pt idx="606">
                  <c:v>36</c:v>
                </c:pt>
                <c:pt idx="607">
                  <c:v>34</c:v>
                </c:pt>
                <c:pt idx="608">
                  <c:v>34</c:v>
                </c:pt>
                <c:pt idx="609">
                  <c:v>33</c:v>
                </c:pt>
                <c:pt idx="610">
                  <c:v>38</c:v>
                </c:pt>
                <c:pt idx="611">
                  <c:v>34</c:v>
                </c:pt>
                <c:pt idx="612">
                  <c:v>36</c:v>
                </c:pt>
                <c:pt idx="613">
                  <c:v>38</c:v>
                </c:pt>
                <c:pt idx="614">
                  <c:v>31</c:v>
                </c:pt>
                <c:pt idx="615">
                  <c:v>27</c:v>
                </c:pt>
                <c:pt idx="616">
                  <c:v>31</c:v>
                </c:pt>
                <c:pt idx="617">
                  <c:v>32</c:v>
                </c:pt>
                <c:pt idx="618">
                  <c:v>30</c:v>
                </c:pt>
                <c:pt idx="619">
                  <c:v>29</c:v>
                </c:pt>
                <c:pt idx="620">
                  <c:v>34</c:v>
                </c:pt>
                <c:pt idx="621">
                  <c:v>44</c:v>
                </c:pt>
                <c:pt idx="622">
                  <c:v>39</c:v>
                </c:pt>
                <c:pt idx="623">
                  <c:v>33</c:v>
                </c:pt>
                <c:pt idx="624">
                  <c:v>34</c:v>
                </c:pt>
                <c:pt idx="625">
                  <c:v>37</c:v>
                </c:pt>
                <c:pt idx="626">
                  <c:v>42</c:v>
                </c:pt>
                <c:pt idx="627">
                  <c:v>29</c:v>
                </c:pt>
                <c:pt idx="628">
                  <c:v>31</c:v>
                </c:pt>
                <c:pt idx="629">
                  <c:v>41</c:v>
                </c:pt>
                <c:pt idx="630">
                  <c:v>49</c:v>
                </c:pt>
                <c:pt idx="631">
                  <c:v>38</c:v>
                </c:pt>
                <c:pt idx="632">
                  <c:v>28</c:v>
                </c:pt>
                <c:pt idx="633">
                  <c:v>29</c:v>
                </c:pt>
                <c:pt idx="634">
                  <c:v>37</c:v>
                </c:pt>
                <c:pt idx="635">
                  <c:v>30</c:v>
                </c:pt>
                <c:pt idx="636">
                  <c:v>28</c:v>
                </c:pt>
                <c:pt idx="637">
                  <c:v>31</c:v>
                </c:pt>
                <c:pt idx="638">
                  <c:v>37</c:v>
                </c:pt>
                <c:pt idx="639">
                  <c:v>37</c:v>
                </c:pt>
                <c:pt idx="640">
                  <c:v>36</c:v>
                </c:pt>
                <c:pt idx="641">
                  <c:v>33</c:v>
                </c:pt>
                <c:pt idx="642">
                  <c:v>40</c:v>
                </c:pt>
                <c:pt idx="643">
                  <c:v>35</c:v>
                </c:pt>
                <c:pt idx="644">
                  <c:v>31</c:v>
                </c:pt>
                <c:pt idx="645">
                  <c:v>30</c:v>
                </c:pt>
                <c:pt idx="646">
                  <c:v>34</c:v>
                </c:pt>
                <c:pt idx="647">
                  <c:v>31</c:v>
                </c:pt>
                <c:pt idx="648">
                  <c:v>31</c:v>
                </c:pt>
                <c:pt idx="649">
                  <c:v>35</c:v>
                </c:pt>
                <c:pt idx="650">
                  <c:v>30</c:v>
                </c:pt>
                <c:pt idx="651">
                  <c:v>28</c:v>
                </c:pt>
                <c:pt idx="652">
                  <c:v>32</c:v>
                </c:pt>
                <c:pt idx="653">
                  <c:v>41</c:v>
                </c:pt>
                <c:pt idx="654">
                  <c:v>40</c:v>
                </c:pt>
                <c:pt idx="655">
                  <c:v>42</c:v>
                </c:pt>
                <c:pt idx="656">
                  <c:v>58</c:v>
                </c:pt>
                <c:pt idx="657">
                  <c:v>59</c:v>
                </c:pt>
                <c:pt idx="658">
                  <c:v>58</c:v>
                </c:pt>
                <c:pt idx="659">
                  <c:v>68</c:v>
                </c:pt>
                <c:pt idx="660">
                  <c:v>69</c:v>
                </c:pt>
                <c:pt idx="661">
                  <c:v>71</c:v>
                </c:pt>
                <c:pt idx="662">
                  <c:v>68</c:v>
                </c:pt>
                <c:pt idx="663">
                  <c:v>65</c:v>
                </c:pt>
                <c:pt idx="664">
                  <c:v>53</c:v>
                </c:pt>
                <c:pt idx="665">
                  <c:v>52</c:v>
                </c:pt>
                <c:pt idx="666">
                  <c:v>44</c:v>
                </c:pt>
                <c:pt idx="667">
                  <c:v>36</c:v>
                </c:pt>
                <c:pt idx="668">
                  <c:v>31</c:v>
                </c:pt>
                <c:pt idx="669">
                  <c:v>32</c:v>
                </c:pt>
                <c:pt idx="670">
                  <c:v>30</c:v>
                </c:pt>
                <c:pt idx="671">
                  <c:v>31</c:v>
                </c:pt>
                <c:pt idx="672">
                  <c:v>34</c:v>
                </c:pt>
                <c:pt idx="673">
                  <c:v>36</c:v>
                </c:pt>
                <c:pt idx="674">
                  <c:v>36</c:v>
                </c:pt>
                <c:pt idx="675">
                  <c:v>33</c:v>
                </c:pt>
                <c:pt idx="676">
                  <c:v>26</c:v>
                </c:pt>
                <c:pt idx="677">
                  <c:v>27</c:v>
                </c:pt>
                <c:pt idx="678">
                  <c:v>31</c:v>
                </c:pt>
                <c:pt idx="679">
                  <c:v>34</c:v>
                </c:pt>
                <c:pt idx="680">
                  <c:v>27</c:v>
                </c:pt>
                <c:pt idx="681">
                  <c:v>32</c:v>
                </c:pt>
                <c:pt idx="682">
                  <c:v>29</c:v>
                </c:pt>
                <c:pt idx="683">
                  <c:v>26</c:v>
                </c:pt>
                <c:pt idx="684">
                  <c:v>37</c:v>
                </c:pt>
                <c:pt idx="685">
                  <c:v>35</c:v>
                </c:pt>
                <c:pt idx="686">
                  <c:v>31</c:v>
                </c:pt>
                <c:pt idx="687">
                  <c:v>26</c:v>
                </c:pt>
                <c:pt idx="688">
                  <c:v>36</c:v>
                </c:pt>
                <c:pt idx="689">
                  <c:v>34</c:v>
                </c:pt>
                <c:pt idx="690">
                  <c:v>31</c:v>
                </c:pt>
                <c:pt idx="691">
                  <c:v>37</c:v>
                </c:pt>
                <c:pt idx="692">
                  <c:v>36</c:v>
                </c:pt>
                <c:pt idx="693">
                  <c:v>38</c:v>
                </c:pt>
                <c:pt idx="694">
                  <c:v>39</c:v>
                </c:pt>
                <c:pt idx="695">
                  <c:v>39</c:v>
                </c:pt>
                <c:pt idx="696">
                  <c:v>35</c:v>
                </c:pt>
                <c:pt idx="697">
                  <c:v>43</c:v>
                </c:pt>
                <c:pt idx="698">
                  <c:v>40</c:v>
                </c:pt>
                <c:pt idx="699">
                  <c:v>33</c:v>
                </c:pt>
                <c:pt idx="700">
                  <c:v>31</c:v>
                </c:pt>
                <c:pt idx="701">
                  <c:v>27</c:v>
                </c:pt>
                <c:pt idx="702">
                  <c:v>28</c:v>
                </c:pt>
                <c:pt idx="703">
                  <c:v>25</c:v>
                </c:pt>
                <c:pt idx="704">
                  <c:v>20</c:v>
                </c:pt>
                <c:pt idx="705">
                  <c:v>23</c:v>
                </c:pt>
                <c:pt idx="706">
                  <c:v>28</c:v>
                </c:pt>
                <c:pt idx="707">
                  <c:v>29</c:v>
                </c:pt>
                <c:pt idx="708">
                  <c:v>28</c:v>
                </c:pt>
                <c:pt idx="709">
                  <c:v>32</c:v>
                </c:pt>
                <c:pt idx="710">
                  <c:v>26</c:v>
                </c:pt>
                <c:pt idx="711">
                  <c:v>23</c:v>
                </c:pt>
                <c:pt idx="712">
                  <c:v>27</c:v>
                </c:pt>
                <c:pt idx="713">
                  <c:v>28</c:v>
                </c:pt>
                <c:pt idx="714">
                  <c:v>30</c:v>
                </c:pt>
                <c:pt idx="715">
                  <c:v>31</c:v>
                </c:pt>
                <c:pt idx="716">
                  <c:v>28</c:v>
                </c:pt>
                <c:pt idx="717">
                  <c:v>22</c:v>
                </c:pt>
                <c:pt idx="718">
                  <c:v>18</c:v>
                </c:pt>
                <c:pt idx="719">
                  <c:v>27</c:v>
                </c:pt>
                <c:pt idx="720">
                  <c:v>33</c:v>
                </c:pt>
                <c:pt idx="721">
                  <c:v>27</c:v>
                </c:pt>
                <c:pt idx="722">
                  <c:v>24</c:v>
                </c:pt>
                <c:pt idx="723">
                  <c:v>24</c:v>
                </c:pt>
                <c:pt idx="724">
                  <c:v>27</c:v>
                </c:pt>
                <c:pt idx="725">
                  <c:v>22</c:v>
                </c:pt>
                <c:pt idx="726">
                  <c:v>30</c:v>
                </c:pt>
                <c:pt idx="727">
                  <c:v>25</c:v>
                </c:pt>
                <c:pt idx="728">
                  <c:v>23</c:v>
                </c:pt>
                <c:pt idx="729">
                  <c:v>27</c:v>
                </c:pt>
                <c:pt idx="730">
                  <c:v>29</c:v>
                </c:pt>
                <c:pt idx="731">
                  <c:v>26</c:v>
                </c:pt>
                <c:pt idx="732">
                  <c:v>30</c:v>
                </c:pt>
                <c:pt idx="733">
                  <c:v>37</c:v>
                </c:pt>
                <c:pt idx="734">
                  <c:v>38</c:v>
                </c:pt>
                <c:pt idx="735">
                  <c:v>39</c:v>
                </c:pt>
                <c:pt idx="736">
                  <c:v>42</c:v>
                </c:pt>
                <c:pt idx="737">
                  <c:v>42</c:v>
                </c:pt>
                <c:pt idx="738">
                  <c:v>53</c:v>
                </c:pt>
                <c:pt idx="739">
                  <c:v>61</c:v>
                </c:pt>
                <c:pt idx="740">
                  <c:v>56</c:v>
                </c:pt>
                <c:pt idx="741">
                  <c:v>67</c:v>
                </c:pt>
                <c:pt idx="742">
                  <c:v>72</c:v>
                </c:pt>
                <c:pt idx="743">
                  <c:v>73</c:v>
                </c:pt>
                <c:pt idx="744">
                  <c:v>62</c:v>
                </c:pt>
                <c:pt idx="745">
                  <c:v>53</c:v>
                </c:pt>
                <c:pt idx="746">
                  <c:v>53</c:v>
                </c:pt>
                <c:pt idx="747">
                  <c:v>47</c:v>
                </c:pt>
                <c:pt idx="748">
                  <c:v>38</c:v>
                </c:pt>
                <c:pt idx="749">
                  <c:v>33</c:v>
                </c:pt>
                <c:pt idx="750">
                  <c:v>31</c:v>
                </c:pt>
                <c:pt idx="751">
                  <c:v>31</c:v>
                </c:pt>
                <c:pt idx="752">
                  <c:v>28</c:v>
                </c:pt>
                <c:pt idx="753">
                  <c:v>28</c:v>
                </c:pt>
                <c:pt idx="754">
                  <c:v>26</c:v>
                </c:pt>
                <c:pt idx="755">
                  <c:v>19</c:v>
                </c:pt>
                <c:pt idx="756">
                  <c:v>22</c:v>
                </c:pt>
                <c:pt idx="757">
                  <c:v>23</c:v>
                </c:pt>
                <c:pt idx="758">
                  <c:v>23</c:v>
                </c:pt>
                <c:pt idx="759">
                  <c:v>21</c:v>
                </c:pt>
                <c:pt idx="760">
                  <c:v>23</c:v>
                </c:pt>
                <c:pt idx="761">
                  <c:v>23</c:v>
                </c:pt>
                <c:pt idx="762">
                  <c:v>25</c:v>
                </c:pt>
                <c:pt idx="763">
                  <c:v>22</c:v>
                </c:pt>
                <c:pt idx="764">
                  <c:v>19</c:v>
                </c:pt>
                <c:pt idx="765">
                  <c:v>22</c:v>
                </c:pt>
                <c:pt idx="766">
                  <c:v>20</c:v>
                </c:pt>
                <c:pt idx="767">
                  <c:v>21</c:v>
                </c:pt>
                <c:pt idx="768">
                  <c:v>20</c:v>
                </c:pt>
                <c:pt idx="769">
                  <c:v>22</c:v>
                </c:pt>
                <c:pt idx="770">
                  <c:v>24</c:v>
                </c:pt>
                <c:pt idx="771">
                  <c:v>22</c:v>
                </c:pt>
                <c:pt idx="772">
                  <c:v>28</c:v>
                </c:pt>
                <c:pt idx="773">
                  <c:v>28</c:v>
                </c:pt>
                <c:pt idx="774">
                  <c:v>23</c:v>
                </c:pt>
                <c:pt idx="775">
                  <c:v>27</c:v>
                </c:pt>
                <c:pt idx="776">
                  <c:v>31</c:v>
                </c:pt>
                <c:pt idx="777">
                  <c:v>27</c:v>
                </c:pt>
                <c:pt idx="778">
                  <c:v>28</c:v>
                </c:pt>
                <c:pt idx="779">
                  <c:v>28</c:v>
                </c:pt>
                <c:pt idx="780">
                  <c:v>29</c:v>
                </c:pt>
                <c:pt idx="781">
                  <c:v>24</c:v>
                </c:pt>
                <c:pt idx="782">
                  <c:v>21</c:v>
                </c:pt>
                <c:pt idx="783">
                  <c:v>21</c:v>
                </c:pt>
                <c:pt idx="784">
                  <c:v>26</c:v>
                </c:pt>
                <c:pt idx="785">
                  <c:v>29</c:v>
                </c:pt>
                <c:pt idx="786">
                  <c:v>25</c:v>
                </c:pt>
                <c:pt idx="787">
                  <c:v>22</c:v>
                </c:pt>
                <c:pt idx="788">
                  <c:v>21</c:v>
                </c:pt>
                <c:pt idx="789">
                  <c:v>23</c:v>
                </c:pt>
                <c:pt idx="790">
                  <c:v>32</c:v>
                </c:pt>
                <c:pt idx="791">
                  <c:v>26</c:v>
                </c:pt>
                <c:pt idx="792">
                  <c:v>20</c:v>
                </c:pt>
                <c:pt idx="793">
                  <c:v>19</c:v>
                </c:pt>
                <c:pt idx="794">
                  <c:v>22</c:v>
                </c:pt>
                <c:pt idx="795">
                  <c:v>25</c:v>
                </c:pt>
                <c:pt idx="796">
                  <c:v>19</c:v>
                </c:pt>
                <c:pt idx="797">
                  <c:v>16</c:v>
                </c:pt>
                <c:pt idx="798">
                  <c:v>16</c:v>
                </c:pt>
                <c:pt idx="799">
                  <c:v>20</c:v>
                </c:pt>
                <c:pt idx="800">
                  <c:v>23</c:v>
                </c:pt>
                <c:pt idx="801">
                  <c:v>28</c:v>
                </c:pt>
                <c:pt idx="802">
                  <c:v>29</c:v>
                </c:pt>
                <c:pt idx="803">
                  <c:v>25</c:v>
                </c:pt>
                <c:pt idx="804">
                  <c:v>25</c:v>
                </c:pt>
                <c:pt idx="805">
                  <c:v>26</c:v>
                </c:pt>
                <c:pt idx="806">
                  <c:v>18</c:v>
                </c:pt>
                <c:pt idx="807">
                  <c:v>21</c:v>
                </c:pt>
                <c:pt idx="808">
                  <c:v>22</c:v>
                </c:pt>
                <c:pt idx="809">
                  <c:v>21</c:v>
                </c:pt>
                <c:pt idx="810">
                  <c:v>21</c:v>
                </c:pt>
                <c:pt idx="811">
                  <c:v>17</c:v>
                </c:pt>
                <c:pt idx="812">
                  <c:v>19</c:v>
                </c:pt>
                <c:pt idx="813">
                  <c:v>23</c:v>
                </c:pt>
                <c:pt idx="814">
                  <c:v>23</c:v>
                </c:pt>
                <c:pt idx="815">
                  <c:v>24</c:v>
                </c:pt>
                <c:pt idx="816">
                  <c:v>25</c:v>
                </c:pt>
                <c:pt idx="817">
                  <c:v>29</c:v>
                </c:pt>
                <c:pt idx="818">
                  <c:v>23</c:v>
                </c:pt>
                <c:pt idx="819">
                  <c:v>27</c:v>
                </c:pt>
                <c:pt idx="820">
                  <c:v>31</c:v>
                </c:pt>
                <c:pt idx="821">
                  <c:v>29</c:v>
                </c:pt>
                <c:pt idx="822">
                  <c:v>30</c:v>
                </c:pt>
                <c:pt idx="823">
                  <c:v>33</c:v>
                </c:pt>
                <c:pt idx="824">
                  <c:v>30</c:v>
                </c:pt>
                <c:pt idx="825">
                  <c:v>27</c:v>
                </c:pt>
                <c:pt idx="826">
                  <c:v>32</c:v>
                </c:pt>
                <c:pt idx="827">
                  <c:v>31</c:v>
                </c:pt>
                <c:pt idx="828">
                  <c:v>23</c:v>
                </c:pt>
                <c:pt idx="829">
                  <c:v>25</c:v>
                </c:pt>
                <c:pt idx="830">
                  <c:v>23</c:v>
                </c:pt>
                <c:pt idx="831">
                  <c:v>21</c:v>
                </c:pt>
                <c:pt idx="832">
                  <c:v>23</c:v>
                </c:pt>
                <c:pt idx="833">
                  <c:v>21</c:v>
                </c:pt>
                <c:pt idx="834">
                  <c:v>18</c:v>
                </c:pt>
                <c:pt idx="835">
                  <c:v>20</c:v>
                </c:pt>
                <c:pt idx="836">
                  <c:v>21</c:v>
                </c:pt>
                <c:pt idx="837">
                  <c:v>16</c:v>
                </c:pt>
                <c:pt idx="838">
                  <c:v>17</c:v>
                </c:pt>
                <c:pt idx="839">
                  <c:v>18</c:v>
                </c:pt>
                <c:pt idx="840">
                  <c:v>20</c:v>
                </c:pt>
                <c:pt idx="841">
                  <c:v>26</c:v>
                </c:pt>
                <c:pt idx="842">
                  <c:v>27</c:v>
                </c:pt>
                <c:pt idx="843">
                  <c:v>23</c:v>
                </c:pt>
                <c:pt idx="844">
                  <c:v>15</c:v>
                </c:pt>
                <c:pt idx="845">
                  <c:v>11</c:v>
                </c:pt>
                <c:pt idx="846">
                  <c:v>16</c:v>
                </c:pt>
                <c:pt idx="847">
                  <c:v>22</c:v>
                </c:pt>
                <c:pt idx="848">
                  <c:v>26</c:v>
                </c:pt>
                <c:pt idx="849">
                  <c:v>21</c:v>
                </c:pt>
                <c:pt idx="850">
                  <c:v>18</c:v>
                </c:pt>
                <c:pt idx="851">
                  <c:v>20</c:v>
                </c:pt>
                <c:pt idx="852">
                  <c:v>17</c:v>
                </c:pt>
                <c:pt idx="853">
                  <c:v>20</c:v>
                </c:pt>
                <c:pt idx="854">
                  <c:v>19</c:v>
                </c:pt>
                <c:pt idx="855">
                  <c:v>17</c:v>
                </c:pt>
                <c:pt idx="856">
                  <c:v>18</c:v>
                </c:pt>
                <c:pt idx="857">
                  <c:v>18</c:v>
                </c:pt>
                <c:pt idx="858">
                  <c:v>16</c:v>
                </c:pt>
                <c:pt idx="859">
                  <c:v>23</c:v>
                </c:pt>
                <c:pt idx="860">
                  <c:v>22</c:v>
                </c:pt>
                <c:pt idx="861">
                  <c:v>19</c:v>
                </c:pt>
                <c:pt idx="862">
                  <c:v>20</c:v>
                </c:pt>
                <c:pt idx="863">
                  <c:v>24</c:v>
                </c:pt>
                <c:pt idx="864">
                  <c:v>19</c:v>
                </c:pt>
                <c:pt idx="865">
                  <c:v>19</c:v>
                </c:pt>
                <c:pt idx="866">
                  <c:v>23</c:v>
                </c:pt>
                <c:pt idx="867">
                  <c:v>20</c:v>
                </c:pt>
                <c:pt idx="868">
                  <c:v>13</c:v>
                </c:pt>
                <c:pt idx="869">
                  <c:v>19</c:v>
                </c:pt>
                <c:pt idx="870">
                  <c:v>20</c:v>
                </c:pt>
                <c:pt idx="871">
                  <c:v>23</c:v>
                </c:pt>
                <c:pt idx="872">
                  <c:v>20</c:v>
                </c:pt>
                <c:pt idx="873">
                  <c:v>14</c:v>
                </c:pt>
                <c:pt idx="874">
                  <c:v>12</c:v>
                </c:pt>
                <c:pt idx="875">
                  <c:v>14</c:v>
                </c:pt>
                <c:pt idx="876">
                  <c:v>19</c:v>
                </c:pt>
                <c:pt idx="877">
                  <c:v>18</c:v>
                </c:pt>
                <c:pt idx="878">
                  <c:v>17</c:v>
                </c:pt>
                <c:pt idx="879">
                  <c:v>14</c:v>
                </c:pt>
                <c:pt idx="880">
                  <c:v>11</c:v>
                </c:pt>
                <c:pt idx="881">
                  <c:v>15</c:v>
                </c:pt>
                <c:pt idx="882">
                  <c:v>18</c:v>
                </c:pt>
                <c:pt idx="883">
                  <c:v>20</c:v>
                </c:pt>
                <c:pt idx="884">
                  <c:v>16</c:v>
                </c:pt>
                <c:pt idx="885">
                  <c:v>13</c:v>
                </c:pt>
                <c:pt idx="886">
                  <c:v>15</c:v>
                </c:pt>
                <c:pt idx="887">
                  <c:v>11</c:v>
                </c:pt>
                <c:pt idx="888">
                  <c:v>10</c:v>
                </c:pt>
                <c:pt idx="889">
                  <c:v>15</c:v>
                </c:pt>
                <c:pt idx="890">
                  <c:v>9</c:v>
                </c:pt>
                <c:pt idx="891">
                  <c:v>11</c:v>
                </c:pt>
                <c:pt idx="892">
                  <c:v>15</c:v>
                </c:pt>
                <c:pt idx="893">
                  <c:v>17</c:v>
                </c:pt>
                <c:pt idx="894">
                  <c:v>20</c:v>
                </c:pt>
                <c:pt idx="895">
                  <c:v>14</c:v>
                </c:pt>
                <c:pt idx="896">
                  <c:v>17</c:v>
                </c:pt>
                <c:pt idx="897">
                  <c:v>18</c:v>
                </c:pt>
                <c:pt idx="898">
                  <c:v>15</c:v>
                </c:pt>
                <c:pt idx="899">
                  <c:v>14</c:v>
                </c:pt>
                <c:pt idx="900">
                  <c:v>15</c:v>
                </c:pt>
                <c:pt idx="901">
                  <c:v>17</c:v>
                </c:pt>
                <c:pt idx="902">
                  <c:v>21</c:v>
                </c:pt>
                <c:pt idx="903">
                  <c:v>17</c:v>
                </c:pt>
                <c:pt idx="904">
                  <c:v>13</c:v>
                </c:pt>
                <c:pt idx="905">
                  <c:v>21</c:v>
                </c:pt>
                <c:pt idx="906">
                  <c:v>19</c:v>
                </c:pt>
                <c:pt idx="907">
                  <c:v>17</c:v>
                </c:pt>
                <c:pt idx="908">
                  <c:v>15</c:v>
                </c:pt>
                <c:pt idx="909">
                  <c:v>12</c:v>
                </c:pt>
                <c:pt idx="910">
                  <c:v>11</c:v>
                </c:pt>
                <c:pt idx="911">
                  <c:v>14</c:v>
                </c:pt>
                <c:pt idx="912">
                  <c:v>19</c:v>
                </c:pt>
                <c:pt idx="913">
                  <c:v>15</c:v>
                </c:pt>
                <c:pt idx="914">
                  <c:v>10</c:v>
                </c:pt>
                <c:pt idx="915">
                  <c:v>10</c:v>
                </c:pt>
                <c:pt idx="916">
                  <c:v>14</c:v>
                </c:pt>
                <c:pt idx="917">
                  <c:v>15</c:v>
                </c:pt>
                <c:pt idx="918">
                  <c:v>15</c:v>
                </c:pt>
                <c:pt idx="919">
                  <c:v>14</c:v>
                </c:pt>
                <c:pt idx="920">
                  <c:v>11</c:v>
                </c:pt>
                <c:pt idx="921">
                  <c:v>11</c:v>
                </c:pt>
                <c:pt idx="922">
                  <c:v>18</c:v>
                </c:pt>
                <c:pt idx="923">
                  <c:v>22</c:v>
                </c:pt>
                <c:pt idx="924">
                  <c:v>18</c:v>
                </c:pt>
                <c:pt idx="925">
                  <c:v>14</c:v>
                </c:pt>
                <c:pt idx="926">
                  <c:v>15</c:v>
                </c:pt>
                <c:pt idx="927">
                  <c:v>16</c:v>
                </c:pt>
                <c:pt idx="928">
                  <c:v>18</c:v>
                </c:pt>
                <c:pt idx="929">
                  <c:v>20</c:v>
                </c:pt>
                <c:pt idx="930">
                  <c:v>17</c:v>
                </c:pt>
                <c:pt idx="931">
                  <c:v>11</c:v>
                </c:pt>
                <c:pt idx="932">
                  <c:v>12</c:v>
                </c:pt>
                <c:pt idx="933">
                  <c:v>13</c:v>
                </c:pt>
                <c:pt idx="934">
                  <c:v>13</c:v>
                </c:pt>
                <c:pt idx="935">
                  <c:v>11</c:v>
                </c:pt>
                <c:pt idx="936">
                  <c:v>11</c:v>
                </c:pt>
                <c:pt idx="937">
                  <c:v>14</c:v>
                </c:pt>
                <c:pt idx="938">
                  <c:v>11</c:v>
                </c:pt>
                <c:pt idx="939">
                  <c:v>10</c:v>
                </c:pt>
                <c:pt idx="940">
                  <c:v>13</c:v>
                </c:pt>
                <c:pt idx="941">
                  <c:v>14</c:v>
                </c:pt>
                <c:pt idx="942">
                  <c:v>14</c:v>
                </c:pt>
                <c:pt idx="943">
                  <c:v>15</c:v>
                </c:pt>
                <c:pt idx="944">
                  <c:v>12</c:v>
                </c:pt>
                <c:pt idx="945">
                  <c:v>10</c:v>
                </c:pt>
                <c:pt idx="946">
                  <c:v>13</c:v>
                </c:pt>
                <c:pt idx="947">
                  <c:v>16</c:v>
                </c:pt>
                <c:pt idx="948">
                  <c:v>16</c:v>
                </c:pt>
                <c:pt idx="949">
                  <c:v>10</c:v>
                </c:pt>
                <c:pt idx="950">
                  <c:v>14</c:v>
                </c:pt>
                <c:pt idx="951">
                  <c:v>13</c:v>
                </c:pt>
                <c:pt idx="952">
                  <c:v>12</c:v>
                </c:pt>
                <c:pt idx="953">
                  <c:v>13</c:v>
                </c:pt>
                <c:pt idx="954">
                  <c:v>9</c:v>
                </c:pt>
                <c:pt idx="955">
                  <c:v>10</c:v>
                </c:pt>
                <c:pt idx="956">
                  <c:v>14</c:v>
                </c:pt>
                <c:pt idx="957">
                  <c:v>13</c:v>
                </c:pt>
                <c:pt idx="958">
                  <c:v>13</c:v>
                </c:pt>
                <c:pt idx="959">
                  <c:v>15</c:v>
                </c:pt>
                <c:pt idx="960">
                  <c:v>15</c:v>
                </c:pt>
                <c:pt idx="961">
                  <c:v>15</c:v>
                </c:pt>
                <c:pt idx="962">
                  <c:v>14</c:v>
                </c:pt>
                <c:pt idx="963">
                  <c:v>12</c:v>
                </c:pt>
                <c:pt idx="964">
                  <c:v>13</c:v>
                </c:pt>
                <c:pt idx="965">
                  <c:v>12</c:v>
                </c:pt>
                <c:pt idx="966">
                  <c:v>14</c:v>
                </c:pt>
                <c:pt idx="967">
                  <c:v>17</c:v>
                </c:pt>
                <c:pt idx="968">
                  <c:v>16</c:v>
                </c:pt>
                <c:pt idx="969">
                  <c:v>17</c:v>
                </c:pt>
                <c:pt idx="970">
                  <c:v>13</c:v>
                </c:pt>
                <c:pt idx="971">
                  <c:v>11</c:v>
                </c:pt>
                <c:pt idx="972">
                  <c:v>12</c:v>
                </c:pt>
                <c:pt idx="973">
                  <c:v>12</c:v>
                </c:pt>
                <c:pt idx="974">
                  <c:v>12</c:v>
                </c:pt>
                <c:pt idx="975">
                  <c:v>15</c:v>
                </c:pt>
                <c:pt idx="976">
                  <c:v>15</c:v>
                </c:pt>
                <c:pt idx="977">
                  <c:v>14</c:v>
                </c:pt>
                <c:pt idx="978">
                  <c:v>16</c:v>
                </c:pt>
                <c:pt idx="979">
                  <c:v>16</c:v>
                </c:pt>
                <c:pt idx="980">
                  <c:v>15</c:v>
                </c:pt>
                <c:pt idx="981">
                  <c:v>15</c:v>
                </c:pt>
                <c:pt idx="982">
                  <c:v>15</c:v>
                </c:pt>
                <c:pt idx="983">
                  <c:v>13</c:v>
                </c:pt>
                <c:pt idx="984">
                  <c:v>14</c:v>
                </c:pt>
                <c:pt idx="985">
                  <c:v>13</c:v>
                </c:pt>
                <c:pt idx="986">
                  <c:v>14</c:v>
                </c:pt>
                <c:pt idx="987">
                  <c:v>12</c:v>
                </c:pt>
                <c:pt idx="988">
                  <c:v>12</c:v>
                </c:pt>
                <c:pt idx="989">
                  <c:v>16</c:v>
                </c:pt>
                <c:pt idx="990">
                  <c:v>18</c:v>
                </c:pt>
                <c:pt idx="991">
                  <c:v>13</c:v>
                </c:pt>
                <c:pt idx="992">
                  <c:v>11</c:v>
                </c:pt>
                <c:pt idx="993">
                  <c:v>13</c:v>
                </c:pt>
                <c:pt idx="994">
                  <c:v>9</c:v>
                </c:pt>
                <c:pt idx="995">
                  <c:v>8</c:v>
                </c:pt>
                <c:pt idx="996">
                  <c:v>13</c:v>
                </c:pt>
                <c:pt idx="997">
                  <c:v>17</c:v>
                </c:pt>
                <c:pt idx="998">
                  <c:v>14</c:v>
                </c:pt>
                <c:pt idx="999">
                  <c:v>14</c:v>
                </c:pt>
                <c:pt idx="1000">
                  <c:v>13</c:v>
                </c:pt>
                <c:pt idx="1001">
                  <c:v>10</c:v>
                </c:pt>
                <c:pt idx="1002">
                  <c:v>9</c:v>
                </c:pt>
                <c:pt idx="1003">
                  <c:v>10</c:v>
                </c:pt>
                <c:pt idx="1004">
                  <c:v>11</c:v>
                </c:pt>
                <c:pt idx="1005">
                  <c:v>14</c:v>
                </c:pt>
                <c:pt idx="1006">
                  <c:v>9</c:v>
                </c:pt>
                <c:pt idx="1007">
                  <c:v>9</c:v>
                </c:pt>
                <c:pt idx="1008">
                  <c:v>11</c:v>
                </c:pt>
                <c:pt idx="1009">
                  <c:v>9</c:v>
                </c:pt>
                <c:pt idx="1010">
                  <c:v>12</c:v>
                </c:pt>
                <c:pt idx="1011">
                  <c:v>15</c:v>
                </c:pt>
                <c:pt idx="1012">
                  <c:v>14</c:v>
                </c:pt>
                <c:pt idx="1013">
                  <c:v>13</c:v>
                </c:pt>
                <c:pt idx="1014">
                  <c:v>12</c:v>
                </c:pt>
                <c:pt idx="1015">
                  <c:v>8</c:v>
                </c:pt>
                <c:pt idx="1016">
                  <c:v>4</c:v>
                </c:pt>
                <c:pt idx="1017">
                  <c:v>7</c:v>
                </c:pt>
                <c:pt idx="1018">
                  <c:v>9</c:v>
                </c:pt>
                <c:pt idx="1019">
                  <c:v>11</c:v>
                </c:pt>
                <c:pt idx="1020">
                  <c:v>12</c:v>
                </c:pt>
                <c:pt idx="1021">
                  <c:v>13</c:v>
                </c:pt>
                <c:pt idx="1022">
                  <c:v>12</c:v>
                </c:pt>
                <c:pt idx="1023">
                  <c:v>12</c:v>
                </c:pt>
                <c:pt idx="1024">
                  <c:v>13</c:v>
                </c:pt>
                <c:pt idx="1025">
                  <c:v>13</c:v>
                </c:pt>
                <c:pt idx="1026">
                  <c:v>14</c:v>
                </c:pt>
                <c:pt idx="1027">
                  <c:v>16</c:v>
                </c:pt>
                <c:pt idx="1028">
                  <c:v>13</c:v>
                </c:pt>
                <c:pt idx="1029">
                  <c:v>9</c:v>
                </c:pt>
                <c:pt idx="1030">
                  <c:v>6</c:v>
                </c:pt>
                <c:pt idx="1031">
                  <c:v>6</c:v>
                </c:pt>
                <c:pt idx="1032">
                  <c:v>8</c:v>
                </c:pt>
                <c:pt idx="1033">
                  <c:v>9</c:v>
                </c:pt>
                <c:pt idx="1034">
                  <c:v>11</c:v>
                </c:pt>
                <c:pt idx="1035">
                  <c:v>10</c:v>
                </c:pt>
                <c:pt idx="1036">
                  <c:v>9</c:v>
                </c:pt>
                <c:pt idx="1037">
                  <c:v>8</c:v>
                </c:pt>
                <c:pt idx="1038">
                  <c:v>9</c:v>
                </c:pt>
                <c:pt idx="1039">
                  <c:v>7</c:v>
                </c:pt>
                <c:pt idx="1040">
                  <c:v>8</c:v>
                </c:pt>
                <c:pt idx="1041">
                  <c:v>8</c:v>
                </c:pt>
                <c:pt idx="1042">
                  <c:v>10</c:v>
                </c:pt>
                <c:pt idx="1043">
                  <c:v>12</c:v>
                </c:pt>
                <c:pt idx="1044">
                  <c:v>10</c:v>
                </c:pt>
                <c:pt idx="1045">
                  <c:v>10</c:v>
                </c:pt>
                <c:pt idx="1046">
                  <c:v>11</c:v>
                </c:pt>
                <c:pt idx="1047">
                  <c:v>8</c:v>
                </c:pt>
                <c:pt idx="1048">
                  <c:v>9</c:v>
                </c:pt>
                <c:pt idx="1049">
                  <c:v>13</c:v>
                </c:pt>
                <c:pt idx="1050">
                  <c:v>10</c:v>
                </c:pt>
                <c:pt idx="1051">
                  <c:v>10</c:v>
                </c:pt>
                <c:pt idx="1052">
                  <c:v>10</c:v>
                </c:pt>
                <c:pt idx="1053">
                  <c:v>8</c:v>
                </c:pt>
                <c:pt idx="1054">
                  <c:v>10</c:v>
                </c:pt>
                <c:pt idx="1055">
                  <c:v>10</c:v>
                </c:pt>
                <c:pt idx="1056">
                  <c:v>10</c:v>
                </c:pt>
                <c:pt idx="1057">
                  <c:v>10</c:v>
                </c:pt>
                <c:pt idx="1058">
                  <c:v>11</c:v>
                </c:pt>
                <c:pt idx="1059">
                  <c:v>10</c:v>
                </c:pt>
                <c:pt idx="1060">
                  <c:v>10</c:v>
                </c:pt>
                <c:pt idx="1061">
                  <c:v>9</c:v>
                </c:pt>
                <c:pt idx="1062">
                  <c:v>11</c:v>
                </c:pt>
                <c:pt idx="1063">
                  <c:v>11</c:v>
                </c:pt>
                <c:pt idx="1064">
                  <c:v>8</c:v>
                </c:pt>
                <c:pt idx="1065">
                  <c:v>7</c:v>
                </c:pt>
                <c:pt idx="1066">
                  <c:v>11</c:v>
                </c:pt>
                <c:pt idx="1067">
                  <c:v>11</c:v>
                </c:pt>
                <c:pt idx="1068">
                  <c:v>8</c:v>
                </c:pt>
                <c:pt idx="1069">
                  <c:v>9</c:v>
                </c:pt>
                <c:pt idx="1070">
                  <c:v>10</c:v>
                </c:pt>
                <c:pt idx="1071">
                  <c:v>11</c:v>
                </c:pt>
                <c:pt idx="1072">
                  <c:v>9</c:v>
                </c:pt>
                <c:pt idx="1073">
                  <c:v>8</c:v>
                </c:pt>
                <c:pt idx="1074">
                  <c:v>7</c:v>
                </c:pt>
                <c:pt idx="1075">
                  <c:v>9</c:v>
                </c:pt>
                <c:pt idx="1076">
                  <c:v>9</c:v>
                </c:pt>
                <c:pt idx="1077">
                  <c:v>8</c:v>
                </c:pt>
                <c:pt idx="1078">
                  <c:v>12</c:v>
                </c:pt>
                <c:pt idx="1079">
                  <c:v>13</c:v>
                </c:pt>
                <c:pt idx="1080">
                  <c:v>9</c:v>
                </c:pt>
                <c:pt idx="1081">
                  <c:v>11</c:v>
                </c:pt>
                <c:pt idx="1082">
                  <c:v>11</c:v>
                </c:pt>
                <c:pt idx="1083">
                  <c:v>7</c:v>
                </c:pt>
                <c:pt idx="1084">
                  <c:v>6</c:v>
                </c:pt>
                <c:pt idx="1085">
                  <c:v>10</c:v>
                </c:pt>
                <c:pt idx="1086">
                  <c:v>8</c:v>
                </c:pt>
                <c:pt idx="1087">
                  <c:v>8</c:v>
                </c:pt>
                <c:pt idx="1088">
                  <c:v>10</c:v>
                </c:pt>
                <c:pt idx="1089">
                  <c:v>9</c:v>
                </c:pt>
                <c:pt idx="1090">
                  <c:v>9</c:v>
                </c:pt>
                <c:pt idx="1091">
                  <c:v>10</c:v>
                </c:pt>
                <c:pt idx="1092">
                  <c:v>9</c:v>
                </c:pt>
                <c:pt idx="1093">
                  <c:v>6</c:v>
                </c:pt>
                <c:pt idx="1094">
                  <c:v>5</c:v>
                </c:pt>
                <c:pt idx="1095">
                  <c:v>10</c:v>
                </c:pt>
                <c:pt idx="1096">
                  <c:v>10</c:v>
                </c:pt>
                <c:pt idx="1097">
                  <c:v>9</c:v>
                </c:pt>
                <c:pt idx="1098">
                  <c:v>5</c:v>
                </c:pt>
                <c:pt idx="1099">
                  <c:v>8</c:v>
                </c:pt>
                <c:pt idx="1100">
                  <c:v>10</c:v>
                </c:pt>
                <c:pt idx="1101">
                  <c:v>8</c:v>
                </c:pt>
                <c:pt idx="1102">
                  <c:v>9</c:v>
                </c:pt>
                <c:pt idx="1103">
                  <c:v>7</c:v>
                </c:pt>
                <c:pt idx="1104">
                  <c:v>8</c:v>
                </c:pt>
                <c:pt idx="1105">
                  <c:v>8</c:v>
                </c:pt>
                <c:pt idx="1106">
                  <c:v>8</c:v>
                </c:pt>
                <c:pt idx="1107">
                  <c:v>9</c:v>
                </c:pt>
                <c:pt idx="1108">
                  <c:v>8</c:v>
                </c:pt>
                <c:pt idx="1109">
                  <c:v>8</c:v>
                </c:pt>
                <c:pt idx="1110">
                  <c:v>6</c:v>
                </c:pt>
                <c:pt idx="1111">
                  <c:v>7</c:v>
                </c:pt>
                <c:pt idx="1112">
                  <c:v>11</c:v>
                </c:pt>
                <c:pt idx="1113">
                  <c:v>8</c:v>
                </c:pt>
                <c:pt idx="1114">
                  <c:v>7</c:v>
                </c:pt>
                <c:pt idx="1115">
                  <c:v>9</c:v>
                </c:pt>
                <c:pt idx="1116">
                  <c:v>8</c:v>
                </c:pt>
                <c:pt idx="1117">
                  <c:v>8</c:v>
                </c:pt>
                <c:pt idx="1118">
                  <c:v>7</c:v>
                </c:pt>
                <c:pt idx="1119">
                  <c:v>12</c:v>
                </c:pt>
                <c:pt idx="1120">
                  <c:v>12</c:v>
                </c:pt>
                <c:pt idx="1121">
                  <c:v>10</c:v>
                </c:pt>
                <c:pt idx="1122">
                  <c:v>7</c:v>
                </c:pt>
                <c:pt idx="1123">
                  <c:v>6</c:v>
                </c:pt>
                <c:pt idx="1124">
                  <c:v>10</c:v>
                </c:pt>
                <c:pt idx="1125">
                  <c:v>10</c:v>
                </c:pt>
                <c:pt idx="1126">
                  <c:v>6</c:v>
                </c:pt>
                <c:pt idx="1127">
                  <c:v>9</c:v>
                </c:pt>
                <c:pt idx="1128">
                  <c:v>10</c:v>
                </c:pt>
                <c:pt idx="1129">
                  <c:v>8</c:v>
                </c:pt>
                <c:pt idx="1130">
                  <c:v>8</c:v>
                </c:pt>
                <c:pt idx="1131">
                  <c:v>8</c:v>
                </c:pt>
                <c:pt idx="1132">
                  <c:v>8</c:v>
                </c:pt>
                <c:pt idx="1133">
                  <c:v>6</c:v>
                </c:pt>
                <c:pt idx="1134">
                  <c:v>6</c:v>
                </c:pt>
                <c:pt idx="1135">
                  <c:v>10</c:v>
                </c:pt>
                <c:pt idx="1136">
                  <c:v>10</c:v>
                </c:pt>
                <c:pt idx="1137">
                  <c:v>6</c:v>
                </c:pt>
                <c:pt idx="1138">
                  <c:v>6</c:v>
                </c:pt>
                <c:pt idx="1139">
                  <c:v>7</c:v>
                </c:pt>
                <c:pt idx="1140">
                  <c:v>8</c:v>
                </c:pt>
                <c:pt idx="1141">
                  <c:v>5</c:v>
                </c:pt>
                <c:pt idx="1142">
                  <c:v>4</c:v>
                </c:pt>
                <c:pt idx="1143">
                  <c:v>6</c:v>
                </c:pt>
                <c:pt idx="1144">
                  <c:v>7</c:v>
                </c:pt>
                <c:pt idx="1145">
                  <c:v>5</c:v>
                </c:pt>
                <c:pt idx="1146">
                  <c:v>5</c:v>
                </c:pt>
                <c:pt idx="1147">
                  <c:v>6</c:v>
                </c:pt>
                <c:pt idx="1148">
                  <c:v>7</c:v>
                </c:pt>
                <c:pt idx="1149">
                  <c:v>6</c:v>
                </c:pt>
                <c:pt idx="1150">
                  <c:v>6</c:v>
                </c:pt>
                <c:pt idx="1151">
                  <c:v>6</c:v>
                </c:pt>
                <c:pt idx="1152">
                  <c:v>9</c:v>
                </c:pt>
                <c:pt idx="1153">
                  <c:v>9</c:v>
                </c:pt>
                <c:pt idx="1154">
                  <c:v>9</c:v>
                </c:pt>
                <c:pt idx="1155">
                  <c:v>8</c:v>
                </c:pt>
                <c:pt idx="1156">
                  <c:v>6</c:v>
                </c:pt>
                <c:pt idx="1157">
                  <c:v>7</c:v>
                </c:pt>
                <c:pt idx="1158">
                  <c:v>5</c:v>
                </c:pt>
                <c:pt idx="1159">
                  <c:v>7</c:v>
                </c:pt>
                <c:pt idx="1160">
                  <c:v>10</c:v>
                </c:pt>
                <c:pt idx="1161">
                  <c:v>9</c:v>
                </c:pt>
                <c:pt idx="1162">
                  <c:v>7</c:v>
                </c:pt>
                <c:pt idx="1163">
                  <c:v>6</c:v>
                </c:pt>
                <c:pt idx="1164">
                  <c:v>9</c:v>
                </c:pt>
                <c:pt idx="1165">
                  <c:v>8</c:v>
                </c:pt>
                <c:pt idx="1166">
                  <c:v>7</c:v>
                </c:pt>
                <c:pt idx="1167">
                  <c:v>8</c:v>
                </c:pt>
                <c:pt idx="1168">
                  <c:v>5</c:v>
                </c:pt>
                <c:pt idx="1169">
                  <c:v>5</c:v>
                </c:pt>
                <c:pt idx="1170">
                  <c:v>7</c:v>
                </c:pt>
                <c:pt idx="1171">
                  <c:v>10</c:v>
                </c:pt>
                <c:pt idx="1172">
                  <c:v>6</c:v>
                </c:pt>
                <c:pt idx="1173">
                  <c:v>7</c:v>
                </c:pt>
                <c:pt idx="1174">
                  <c:v>9</c:v>
                </c:pt>
                <c:pt idx="1175">
                  <c:v>10</c:v>
                </c:pt>
                <c:pt idx="1176">
                  <c:v>8</c:v>
                </c:pt>
                <c:pt idx="1177">
                  <c:v>8</c:v>
                </c:pt>
                <c:pt idx="1178">
                  <c:v>8</c:v>
                </c:pt>
                <c:pt idx="1179">
                  <c:v>6</c:v>
                </c:pt>
                <c:pt idx="1180">
                  <c:v>7</c:v>
                </c:pt>
                <c:pt idx="1181">
                  <c:v>7</c:v>
                </c:pt>
                <c:pt idx="1182">
                  <c:v>6</c:v>
                </c:pt>
                <c:pt idx="1183">
                  <c:v>5</c:v>
                </c:pt>
                <c:pt idx="1184">
                  <c:v>4</c:v>
                </c:pt>
                <c:pt idx="1185">
                  <c:v>5</c:v>
                </c:pt>
                <c:pt idx="1186">
                  <c:v>6</c:v>
                </c:pt>
                <c:pt idx="1187">
                  <c:v>4</c:v>
                </c:pt>
                <c:pt idx="1188">
                  <c:v>4</c:v>
                </c:pt>
                <c:pt idx="1189">
                  <c:v>5</c:v>
                </c:pt>
                <c:pt idx="1190">
                  <c:v>6</c:v>
                </c:pt>
                <c:pt idx="1191">
                  <c:v>5</c:v>
                </c:pt>
                <c:pt idx="1192">
                  <c:v>4</c:v>
                </c:pt>
                <c:pt idx="1193">
                  <c:v>5</c:v>
                </c:pt>
                <c:pt idx="1194">
                  <c:v>7</c:v>
                </c:pt>
                <c:pt idx="1195">
                  <c:v>7</c:v>
                </c:pt>
                <c:pt idx="1196">
                  <c:v>6</c:v>
                </c:pt>
                <c:pt idx="1197">
                  <c:v>4</c:v>
                </c:pt>
                <c:pt idx="1198">
                  <c:v>5</c:v>
                </c:pt>
                <c:pt idx="1199">
                  <c:v>7</c:v>
                </c:pt>
                <c:pt idx="1200">
                  <c:v>6</c:v>
                </c:pt>
                <c:pt idx="1201">
                  <c:v>7</c:v>
                </c:pt>
                <c:pt idx="1202">
                  <c:v>6</c:v>
                </c:pt>
                <c:pt idx="1203">
                  <c:v>6</c:v>
                </c:pt>
                <c:pt idx="1204">
                  <c:v>5</c:v>
                </c:pt>
                <c:pt idx="1205">
                  <c:v>6</c:v>
                </c:pt>
                <c:pt idx="1206">
                  <c:v>5</c:v>
                </c:pt>
                <c:pt idx="1207">
                  <c:v>4</c:v>
                </c:pt>
                <c:pt idx="1208">
                  <c:v>5</c:v>
                </c:pt>
                <c:pt idx="1209">
                  <c:v>5</c:v>
                </c:pt>
                <c:pt idx="1210">
                  <c:v>8</c:v>
                </c:pt>
                <c:pt idx="1211">
                  <c:v>6</c:v>
                </c:pt>
                <c:pt idx="1212">
                  <c:v>5</c:v>
                </c:pt>
                <c:pt idx="1213">
                  <c:v>9</c:v>
                </c:pt>
                <c:pt idx="1214">
                  <c:v>8</c:v>
                </c:pt>
                <c:pt idx="1215">
                  <c:v>6</c:v>
                </c:pt>
                <c:pt idx="1216">
                  <c:v>6</c:v>
                </c:pt>
                <c:pt idx="1217">
                  <c:v>6</c:v>
                </c:pt>
                <c:pt idx="1218">
                  <c:v>7</c:v>
                </c:pt>
                <c:pt idx="1219">
                  <c:v>6</c:v>
                </c:pt>
                <c:pt idx="1220">
                  <c:v>6</c:v>
                </c:pt>
                <c:pt idx="1221">
                  <c:v>6</c:v>
                </c:pt>
                <c:pt idx="1222">
                  <c:v>5</c:v>
                </c:pt>
                <c:pt idx="1223">
                  <c:v>6</c:v>
                </c:pt>
                <c:pt idx="1224">
                  <c:v>6</c:v>
                </c:pt>
                <c:pt idx="1225">
                  <c:v>5</c:v>
                </c:pt>
                <c:pt idx="1226">
                  <c:v>5</c:v>
                </c:pt>
                <c:pt idx="1227">
                  <c:v>5</c:v>
                </c:pt>
                <c:pt idx="1228">
                  <c:v>4</c:v>
                </c:pt>
                <c:pt idx="1229">
                  <c:v>5</c:v>
                </c:pt>
                <c:pt idx="1230">
                  <c:v>3</c:v>
                </c:pt>
                <c:pt idx="1231">
                  <c:v>6</c:v>
                </c:pt>
                <c:pt idx="1232">
                  <c:v>6</c:v>
                </c:pt>
                <c:pt idx="1233">
                  <c:v>3</c:v>
                </c:pt>
                <c:pt idx="1234">
                  <c:v>7</c:v>
                </c:pt>
                <c:pt idx="1235">
                  <c:v>7</c:v>
                </c:pt>
                <c:pt idx="1236">
                  <c:v>6</c:v>
                </c:pt>
                <c:pt idx="1237">
                  <c:v>8</c:v>
                </c:pt>
                <c:pt idx="1238">
                  <c:v>7</c:v>
                </c:pt>
                <c:pt idx="1239">
                  <c:v>6</c:v>
                </c:pt>
                <c:pt idx="1240">
                  <c:v>6</c:v>
                </c:pt>
                <c:pt idx="1241">
                  <c:v>7</c:v>
                </c:pt>
                <c:pt idx="1242">
                  <c:v>7</c:v>
                </c:pt>
                <c:pt idx="1243">
                  <c:v>5</c:v>
                </c:pt>
                <c:pt idx="1244">
                  <c:v>5</c:v>
                </c:pt>
                <c:pt idx="1245">
                  <c:v>4</c:v>
                </c:pt>
                <c:pt idx="1246">
                  <c:v>4</c:v>
                </c:pt>
                <c:pt idx="1247">
                  <c:v>3</c:v>
                </c:pt>
                <c:pt idx="1248">
                  <c:v>4</c:v>
                </c:pt>
                <c:pt idx="1249">
                  <c:v>5</c:v>
                </c:pt>
                <c:pt idx="1250">
                  <c:v>7</c:v>
                </c:pt>
                <c:pt idx="1251">
                  <c:v>6</c:v>
                </c:pt>
                <c:pt idx="1252">
                  <c:v>8</c:v>
                </c:pt>
                <c:pt idx="1253">
                  <c:v>10</c:v>
                </c:pt>
                <c:pt idx="1254">
                  <c:v>9</c:v>
                </c:pt>
                <c:pt idx="1255">
                  <c:v>5</c:v>
                </c:pt>
                <c:pt idx="1256">
                  <c:v>2</c:v>
                </c:pt>
                <c:pt idx="1257">
                  <c:v>5</c:v>
                </c:pt>
                <c:pt idx="1258">
                  <c:v>8</c:v>
                </c:pt>
                <c:pt idx="1259">
                  <c:v>7</c:v>
                </c:pt>
                <c:pt idx="1260">
                  <c:v>4</c:v>
                </c:pt>
                <c:pt idx="1261">
                  <c:v>4</c:v>
                </c:pt>
                <c:pt idx="1262">
                  <c:v>4</c:v>
                </c:pt>
                <c:pt idx="1263">
                  <c:v>3</c:v>
                </c:pt>
                <c:pt idx="1264">
                  <c:v>4</c:v>
                </c:pt>
                <c:pt idx="1265">
                  <c:v>6</c:v>
                </c:pt>
                <c:pt idx="1266">
                  <c:v>5</c:v>
                </c:pt>
                <c:pt idx="1267">
                  <c:v>5</c:v>
                </c:pt>
                <c:pt idx="1268">
                  <c:v>5</c:v>
                </c:pt>
                <c:pt idx="1269">
                  <c:v>5</c:v>
                </c:pt>
                <c:pt idx="1270">
                  <c:v>5</c:v>
                </c:pt>
                <c:pt idx="1271">
                  <c:v>8</c:v>
                </c:pt>
                <c:pt idx="1272">
                  <c:v>7</c:v>
                </c:pt>
                <c:pt idx="1273">
                  <c:v>5</c:v>
                </c:pt>
                <c:pt idx="1274">
                  <c:v>5</c:v>
                </c:pt>
                <c:pt idx="1275">
                  <c:v>6</c:v>
                </c:pt>
                <c:pt idx="1276">
                  <c:v>5</c:v>
                </c:pt>
                <c:pt idx="1277">
                  <c:v>4</c:v>
                </c:pt>
                <c:pt idx="1278">
                  <c:v>6</c:v>
                </c:pt>
                <c:pt idx="1279">
                  <c:v>6</c:v>
                </c:pt>
                <c:pt idx="1280">
                  <c:v>8</c:v>
                </c:pt>
                <c:pt idx="1281">
                  <c:v>8</c:v>
                </c:pt>
                <c:pt idx="1282">
                  <c:v>6</c:v>
                </c:pt>
                <c:pt idx="1283">
                  <c:v>7</c:v>
                </c:pt>
                <c:pt idx="1284">
                  <c:v>6</c:v>
                </c:pt>
                <c:pt idx="1285">
                  <c:v>4</c:v>
                </c:pt>
                <c:pt idx="1286">
                  <c:v>3</c:v>
                </c:pt>
                <c:pt idx="1287">
                  <c:v>3</c:v>
                </c:pt>
                <c:pt idx="1288">
                  <c:v>3</c:v>
                </c:pt>
                <c:pt idx="1289">
                  <c:v>4</c:v>
                </c:pt>
                <c:pt idx="1290">
                  <c:v>3</c:v>
                </c:pt>
                <c:pt idx="1291">
                  <c:v>5</c:v>
                </c:pt>
                <c:pt idx="1292">
                  <c:v>7</c:v>
                </c:pt>
                <c:pt idx="1293">
                  <c:v>7</c:v>
                </c:pt>
                <c:pt idx="1294">
                  <c:v>4</c:v>
                </c:pt>
                <c:pt idx="1295">
                  <c:v>3</c:v>
                </c:pt>
                <c:pt idx="1296">
                  <c:v>4</c:v>
                </c:pt>
                <c:pt idx="1297">
                  <c:v>5</c:v>
                </c:pt>
                <c:pt idx="1298">
                  <c:v>4</c:v>
                </c:pt>
                <c:pt idx="1299">
                  <c:v>5</c:v>
                </c:pt>
                <c:pt idx="1300">
                  <c:v>4</c:v>
                </c:pt>
                <c:pt idx="1301">
                  <c:v>4</c:v>
                </c:pt>
                <c:pt idx="1302">
                  <c:v>5</c:v>
                </c:pt>
                <c:pt idx="1303">
                  <c:v>4</c:v>
                </c:pt>
                <c:pt idx="1304">
                  <c:v>3</c:v>
                </c:pt>
                <c:pt idx="1305">
                  <c:v>3</c:v>
                </c:pt>
                <c:pt idx="1306">
                  <c:v>4</c:v>
                </c:pt>
                <c:pt idx="1307">
                  <c:v>5</c:v>
                </c:pt>
                <c:pt idx="1308">
                  <c:v>7</c:v>
                </c:pt>
                <c:pt idx="1309">
                  <c:v>5</c:v>
                </c:pt>
                <c:pt idx="1310">
                  <c:v>2</c:v>
                </c:pt>
                <c:pt idx="1311">
                  <c:v>3</c:v>
                </c:pt>
                <c:pt idx="1312">
                  <c:v>3</c:v>
                </c:pt>
                <c:pt idx="1313">
                  <c:v>5</c:v>
                </c:pt>
                <c:pt idx="1314">
                  <c:v>5</c:v>
                </c:pt>
                <c:pt idx="1315">
                  <c:v>4</c:v>
                </c:pt>
                <c:pt idx="1316">
                  <c:v>6</c:v>
                </c:pt>
                <c:pt idx="1317">
                  <c:v>5</c:v>
                </c:pt>
                <c:pt idx="1318">
                  <c:v>3</c:v>
                </c:pt>
                <c:pt idx="1319">
                  <c:v>5</c:v>
                </c:pt>
                <c:pt idx="1320">
                  <c:v>6</c:v>
                </c:pt>
                <c:pt idx="1321">
                  <c:v>6</c:v>
                </c:pt>
                <c:pt idx="1322">
                  <c:v>4</c:v>
                </c:pt>
                <c:pt idx="1323">
                  <c:v>2</c:v>
                </c:pt>
                <c:pt idx="1324">
                  <c:v>3</c:v>
                </c:pt>
                <c:pt idx="1325">
                  <c:v>3</c:v>
                </c:pt>
                <c:pt idx="1326">
                  <c:v>4</c:v>
                </c:pt>
                <c:pt idx="1327">
                  <c:v>5</c:v>
                </c:pt>
                <c:pt idx="1328">
                  <c:v>4</c:v>
                </c:pt>
                <c:pt idx="1329">
                  <c:v>4</c:v>
                </c:pt>
                <c:pt idx="1330">
                  <c:v>6</c:v>
                </c:pt>
                <c:pt idx="1331">
                  <c:v>6</c:v>
                </c:pt>
                <c:pt idx="1332">
                  <c:v>7</c:v>
                </c:pt>
                <c:pt idx="1333">
                  <c:v>5</c:v>
                </c:pt>
                <c:pt idx="1334">
                  <c:v>3</c:v>
                </c:pt>
                <c:pt idx="1335">
                  <c:v>4</c:v>
                </c:pt>
                <c:pt idx="1336">
                  <c:v>6</c:v>
                </c:pt>
                <c:pt idx="1337">
                  <c:v>6</c:v>
                </c:pt>
                <c:pt idx="1338">
                  <c:v>4</c:v>
                </c:pt>
                <c:pt idx="1339">
                  <c:v>4</c:v>
                </c:pt>
                <c:pt idx="1340">
                  <c:v>3</c:v>
                </c:pt>
                <c:pt idx="1341">
                  <c:v>3</c:v>
                </c:pt>
                <c:pt idx="1342">
                  <c:v>4</c:v>
                </c:pt>
                <c:pt idx="1343">
                  <c:v>4</c:v>
                </c:pt>
                <c:pt idx="1344">
                  <c:v>4</c:v>
                </c:pt>
                <c:pt idx="1345">
                  <c:v>4</c:v>
                </c:pt>
                <c:pt idx="1346">
                  <c:v>3</c:v>
                </c:pt>
                <c:pt idx="1347">
                  <c:v>1</c:v>
                </c:pt>
                <c:pt idx="1348">
                  <c:v>2</c:v>
                </c:pt>
                <c:pt idx="1349">
                  <c:v>3</c:v>
                </c:pt>
                <c:pt idx="1350">
                  <c:v>4</c:v>
                </c:pt>
                <c:pt idx="1351">
                  <c:v>3</c:v>
                </c:pt>
                <c:pt idx="1352">
                  <c:v>4</c:v>
                </c:pt>
                <c:pt idx="1353">
                  <c:v>4</c:v>
                </c:pt>
                <c:pt idx="1354">
                  <c:v>2</c:v>
                </c:pt>
                <c:pt idx="1355">
                  <c:v>3</c:v>
                </c:pt>
                <c:pt idx="1356">
                  <c:v>3</c:v>
                </c:pt>
                <c:pt idx="1357">
                  <c:v>5</c:v>
                </c:pt>
                <c:pt idx="1358">
                  <c:v>4</c:v>
                </c:pt>
                <c:pt idx="1359">
                  <c:v>4</c:v>
                </c:pt>
                <c:pt idx="1360">
                  <c:v>4</c:v>
                </c:pt>
                <c:pt idx="1361">
                  <c:v>3</c:v>
                </c:pt>
                <c:pt idx="1362">
                  <c:v>5</c:v>
                </c:pt>
                <c:pt idx="1363">
                  <c:v>4</c:v>
                </c:pt>
                <c:pt idx="1364">
                  <c:v>3</c:v>
                </c:pt>
                <c:pt idx="1365">
                  <c:v>4</c:v>
                </c:pt>
                <c:pt idx="1366">
                  <c:v>4</c:v>
                </c:pt>
                <c:pt idx="1367">
                  <c:v>5</c:v>
                </c:pt>
                <c:pt idx="1368">
                  <c:v>6</c:v>
                </c:pt>
                <c:pt idx="1369">
                  <c:v>4</c:v>
                </c:pt>
                <c:pt idx="1370">
                  <c:v>4</c:v>
                </c:pt>
                <c:pt idx="1371">
                  <c:v>4</c:v>
                </c:pt>
                <c:pt idx="1372">
                  <c:v>3</c:v>
                </c:pt>
                <c:pt idx="1373">
                  <c:v>2</c:v>
                </c:pt>
                <c:pt idx="1374">
                  <c:v>3</c:v>
                </c:pt>
                <c:pt idx="1375">
                  <c:v>3</c:v>
                </c:pt>
                <c:pt idx="1376">
                  <c:v>2</c:v>
                </c:pt>
                <c:pt idx="1377">
                  <c:v>3</c:v>
                </c:pt>
                <c:pt idx="1378">
                  <c:v>4</c:v>
                </c:pt>
                <c:pt idx="1379">
                  <c:v>5</c:v>
                </c:pt>
                <c:pt idx="1380">
                  <c:v>4</c:v>
                </c:pt>
                <c:pt idx="1381">
                  <c:v>1</c:v>
                </c:pt>
                <c:pt idx="1382">
                  <c:v>0</c:v>
                </c:pt>
                <c:pt idx="1383">
                  <c:v>1</c:v>
                </c:pt>
                <c:pt idx="1384">
                  <c:v>4</c:v>
                </c:pt>
                <c:pt idx="1385">
                  <c:v>7</c:v>
                </c:pt>
                <c:pt idx="1386">
                  <c:v>6</c:v>
                </c:pt>
                <c:pt idx="1387">
                  <c:v>3</c:v>
                </c:pt>
                <c:pt idx="1388">
                  <c:v>2</c:v>
                </c:pt>
                <c:pt idx="1389">
                  <c:v>3</c:v>
                </c:pt>
                <c:pt idx="1390">
                  <c:v>3</c:v>
                </c:pt>
                <c:pt idx="1391">
                  <c:v>2</c:v>
                </c:pt>
                <c:pt idx="1392">
                  <c:v>2</c:v>
                </c:pt>
                <c:pt idx="1393">
                  <c:v>3</c:v>
                </c:pt>
                <c:pt idx="1394">
                  <c:v>3</c:v>
                </c:pt>
                <c:pt idx="1395">
                  <c:v>6</c:v>
                </c:pt>
                <c:pt idx="1396">
                  <c:v>6</c:v>
                </c:pt>
                <c:pt idx="1397">
                  <c:v>4</c:v>
                </c:pt>
                <c:pt idx="1398">
                  <c:v>4</c:v>
                </c:pt>
                <c:pt idx="1399">
                  <c:v>5</c:v>
                </c:pt>
                <c:pt idx="1400">
                  <c:v>3</c:v>
                </c:pt>
                <c:pt idx="1401">
                  <c:v>4</c:v>
                </c:pt>
                <c:pt idx="1402">
                  <c:v>2</c:v>
                </c:pt>
                <c:pt idx="1403">
                  <c:v>1</c:v>
                </c:pt>
                <c:pt idx="1404">
                  <c:v>4</c:v>
                </c:pt>
                <c:pt idx="1405">
                  <c:v>4</c:v>
                </c:pt>
                <c:pt idx="1406">
                  <c:v>2</c:v>
                </c:pt>
                <c:pt idx="1407">
                  <c:v>1</c:v>
                </c:pt>
                <c:pt idx="1408">
                  <c:v>3</c:v>
                </c:pt>
                <c:pt idx="1409">
                  <c:v>2</c:v>
                </c:pt>
                <c:pt idx="1410">
                  <c:v>4</c:v>
                </c:pt>
                <c:pt idx="1411">
                  <c:v>4</c:v>
                </c:pt>
                <c:pt idx="1412">
                  <c:v>2</c:v>
                </c:pt>
                <c:pt idx="1413">
                  <c:v>2</c:v>
                </c:pt>
                <c:pt idx="1414">
                  <c:v>2</c:v>
                </c:pt>
                <c:pt idx="1415">
                  <c:v>4</c:v>
                </c:pt>
                <c:pt idx="1416">
                  <c:v>3</c:v>
                </c:pt>
                <c:pt idx="1417">
                  <c:v>2</c:v>
                </c:pt>
                <c:pt idx="1418">
                  <c:v>5</c:v>
                </c:pt>
                <c:pt idx="1419">
                  <c:v>6</c:v>
                </c:pt>
                <c:pt idx="1420">
                  <c:v>3</c:v>
                </c:pt>
                <c:pt idx="1421">
                  <c:v>5</c:v>
                </c:pt>
                <c:pt idx="1422">
                  <c:v>7</c:v>
                </c:pt>
                <c:pt idx="1423">
                  <c:v>6</c:v>
                </c:pt>
                <c:pt idx="1424">
                  <c:v>3</c:v>
                </c:pt>
                <c:pt idx="1425">
                  <c:v>2</c:v>
                </c:pt>
                <c:pt idx="1426">
                  <c:v>3</c:v>
                </c:pt>
                <c:pt idx="1427">
                  <c:v>4</c:v>
                </c:pt>
                <c:pt idx="1428">
                  <c:v>5</c:v>
                </c:pt>
                <c:pt idx="1429">
                  <c:v>5</c:v>
                </c:pt>
                <c:pt idx="1430">
                  <c:v>2</c:v>
                </c:pt>
                <c:pt idx="1431">
                  <c:v>1</c:v>
                </c:pt>
                <c:pt idx="1432">
                  <c:v>2</c:v>
                </c:pt>
                <c:pt idx="1433">
                  <c:v>2</c:v>
                </c:pt>
                <c:pt idx="1434">
                  <c:v>3</c:v>
                </c:pt>
                <c:pt idx="1435">
                  <c:v>5</c:v>
                </c:pt>
                <c:pt idx="1436">
                  <c:v>4</c:v>
                </c:pt>
                <c:pt idx="1437">
                  <c:v>2</c:v>
                </c:pt>
                <c:pt idx="1438">
                  <c:v>2</c:v>
                </c:pt>
                <c:pt idx="1439">
                  <c:v>2</c:v>
                </c:pt>
                <c:pt idx="1440">
                  <c:v>4</c:v>
                </c:pt>
                <c:pt idx="1441">
                  <c:v>5</c:v>
                </c:pt>
                <c:pt idx="1442">
                  <c:v>4</c:v>
                </c:pt>
                <c:pt idx="1443">
                  <c:v>5</c:v>
                </c:pt>
                <c:pt idx="1444">
                  <c:v>5</c:v>
                </c:pt>
                <c:pt idx="1445">
                  <c:v>5</c:v>
                </c:pt>
                <c:pt idx="1446">
                  <c:v>4</c:v>
                </c:pt>
                <c:pt idx="1447">
                  <c:v>2</c:v>
                </c:pt>
                <c:pt idx="1448">
                  <c:v>1</c:v>
                </c:pt>
                <c:pt idx="1449">
                  <c:v>4</c:v>
                </c:pt>
                <c:pt idx="1450">
                  <c:v>6</c:v>
                </c:pt>
                <c:pt idx="1451">
                  <c:v>2</c:v>
                </c:pt>
                <c:pt idx="1452">
                  <c:v>3</c:v>
                </c:pt>
                <c:pt idx="1453">
                  <c:v>3</c:v>
                </c:pt>
                <c:pt idx="1454">
                  <c:v>2</c:v>
                </c:pt>
                <c:pt idx="1455">
                  <c:v>2</c:v>
                </c:pt>
                <c:pt idx="1456">
                  <c:v>3</c:v>
                </c:pt>
                <c:pt idx="1457">
                  <c:v>3</c:v>
                </c:pt>
                <c:pt idx="1458">
                  <c:v>3</c:v>
                </c:pt>
                <c:pt idx="1459">
                  <c:v>2</c:v>
                </c:pt>
                <c:pt idx="1460">
                  <c:v>3</c:v>
                </c:pt>
                <c:pt idx="1461">
                  <c:v>3</c:v>
                </c:pt>
                <c:pt idx="1462">
                  <c:v>3</c:v>
                </c:pt>
                <c:pt idx="1463">
                  <c:v>6</c:v>
                </c:pt>
                <c:pt idx="1464">
                  <c:v>5</c:v>
                </c:pt>
                <c:pt idx="1465">
                  <c:v>5</c:v>
                </c:pt>
                <c:pt idx="1466">
                  <c:v>5</c:v>
                </c:pt>
                <c:pt idx="1467">
                  <c:v>5</c:v>
                </c:pt>
                <c:pt idx="1468">
                  <c:v>3</c:v>
                </c:pt>
                <c:pt idx="1469">
                  <c:v>2</c:v>
                </c:pt>
                <c:pt idx="1470">
                  <c:v>2</c:v>
                </c:pt>
                <c:pt idx="1471">
                  <c:v>3</c:v>
                </c:pt>
                <c:pt idx="1472">
                  <c:v>6</c:v>
                </c:pt>
                <c:pt idx="1473">
                  <c:v>5</c:v>
                </c:pt>
                <c:pt idx="1474">
                  <c:v>3</c:v>
                </c:pt>
                <c:pt idx="1475">
                  <c:v>4</c:v>
                </c:pt>
                <c:pt idx="1476">
                  <c:v>4</c:v>
                </c:pt>
                <c:pt idx="1477">
                  <c:v>3</c:v>
                </c:pt>
                <c:pt idx="1478">
                  <c:v>1</c:v>
                </c:pt>
                <c:pt idx="1479">
                  <c:v>3</c:v>
                </c:pt>
                <c:pt idx="1480">
                  <c:v>3</c:v>
                </c:pt>
                <c:pt idx="1481">
                  <c:v>2</c:v>
                </c:pt>
                <c:pt idx="1482">
                  <c:v>3</c:v>
                </c:pt>
                <c:pt idx="1483">
                  <c:v>3</c:v>
                </c:pt>
                <c:pt idx="1484">
                  <c:v>2</c:v>
                </c:pt>
                <c:pt idx="1485">
                  <c:v>1</c:v>
                </c:pt>
                <c:pt idx="1486">
                  <c:v>1</c:v>
                </c:pt>
                <c:pt idx="1487">
                  <c:v>3</c:v>
                </c:pt>
                <c:pt idx="1488">
                  <c:v>4</c:v>
                </c:pt>
                <c:pt idx="1489">
                  <c:v>3</c:v>
                </c:pt>
                <c:pt idx="1490">
                  <c:v>1</c:v>
                </c:pt>
                <c:pt idx="1491">
                  <c:v>2</c:v>
                </c:pt>
                <c:pt idx="1492">
                  <c:v>3</c:v>
                </c:pt>
                <c:pt idx="1493">
                  <c:v>4</c:v>
                </c:pt>
                <c:pt idx="1494">
                  <c:v>4</c:v>
                </c:pt>
                <c:pt idx="1495">
                  <c:v>2</c:v>
                </c:pt>
                <c:pt idx="1496">
                  <c:v>3</c:v>
                </c:pt>
                <c:pt idx="1497">
                  <c:v>4</c:v>
                </c:pt>
                <c:pt idx="1498">
                  <c:v>3</c:v>
                </c:pt>
                <c:pt idx="1499">
                  <c:v>2</c:v>
                </c:pt>
                <c:pt idx="1500">
                  <c:v>3</c:v>
                </c:pt>
                <c:pt idx="1501">
                  <c:v>5</c:v>
                </c:pt>
                <c:pt idx="1502">
                  <c:v>4</c:v>
                </c:pt>
                <c:pt idx="1503">
                  <c:v>2</c:v>
                </c:pt>
                <c:pt idx="1504">
                  <c:v>1</c:v>
                </c:pt>
                <c:pt idx="1505">
                  <c:v>2</c:v>
                </c:pt>
                <c:pt idx="1506">
                  <c:v>1</c:v>
                </c:pt>
                <c:pt idx="1507">
                  <c:v>2</c:v>
                </c:pt>
                <c:pt idx="1508">
                  <c:v>4</c:v>
                </c:pt>
                <c:pt idx="1509">
                  <c:v>3</c:v>
                </c:pt>
                <c:pt idx="1510">
                  <c:v>5</c:v>
                </c:pt>
                <c:pt idx="1511">
                  <c:v>4</c:v>
                </c:pt>
                <c:pt idx="1512">
                  <c:v>1</c:v>
                </c:pt>
                <c:pt idx="1513">
                  <c:v>4</c:v>
                </c:pt>
                <c:pt idx="1514">
                  <c:v>4</c:v>
                </c:pt>
                <c:pt idx="1515">
                  <c:v>2</c:v>
                </c:pt>
                <c:pt idx="1516">
                  <c:v>2</c:v>
                </c:pt>
                <c:pt idx="1517">
                  <c:v>2</c:v>
                </c:pt>
                <c:pt idx="1518">
                  <c:v>2</c:v>
                </c:pt>
                <c:pt idx="1519">
                  <c:v>2</c:v>
                </c:pt>
                <c:pt idx="1520">
                  <c:v>3</c:v>
                </c:pt>
                <c:pt idx="1521">
                  <c:v>2</c:v>
                </c:pt>
                <c:pt idx="1522">
                  <c:v>3</c:v>
                </c:pt>
                <c:pt idx="1523">
                  <c:v>3</c:v>
                </c:pt>
                <c:pt idx="1524">
                  <c:v>3</c:v>
                </c:pt>
                <c:pt idx="1525">
                  <c:v>2</c:v>
                </c:pt>
                <c:pt idx="1526">
                  <c:v>1</c:v>
                </c:pt>
                <c:pt idx="1527">
                  <c:v>4</c:v>
                </c:pt>
                <c:pt idx="1528">
                  <c:v>3</c:v>
                </c:pt>
                <c:pt idx="1529">
                  <c:v>2</c:v>
                </c:pt>
                <c:pt idx="1530">
                  <c:v>2</c:v>
                </c:pt>
                <c:pt idx="1531">
                  <c:v>1</c:v>
                </c:pt>
                <c:pt idx="1532">
                  <c:v>0</c:v>
                </c:pt>
                <c:pt idx="1533">
                  <c:v>2</c:v>
                </c:pt>
                <c:pt idx="1534">
                  <c:v>4</c:v>
                </c:pt>
                <c:pt idx="1535">
                  <c:v>4</c:v>
                </c:pt>
                <c:pt idx="1536">
                  <c:v>2</c:v>
                </c:pt>
                <c:pt idx="1537">
                  <c:v>1</c:v>
                </c:pt>
                <c:pt idx="1538">
                  <c:v>2</c:v>
                </c:pt>
                <c:pt idx="1539">
                  <c:v>2</c:v>
                </c:pt>
                <c:pt idx="1540">
                  <c:v>2</c:v>
                </c:pt>
                <c:pt idx="1541">
                  <c:v>2</c:v>
                </c:pt>
                <c:pt idx="1542">
                  <c:v>1</c:v>
                </c:pt>
                <c:pt idx="1543">
                  <c:v>0</c:v>
                </c:pt>
                <c:pt idx="1544">
                  <c:v>1</c:v>
                </c:pt>
                <c:pt idx="1545">
                  <c:v>3</c:v>
                </c:pt>
                <c:pt idx="1546">
                  <c:v>2</c:v>
                </c:pt>
                <c:pt idx="1547">
                  <c:v>2</c:v>
                </c:pt>
                <c:pt idx="1548">
                  <c:v>3</c:v>
                </c:pt>
                <c:pt idx="1549">
                  <c:v>2</c:v>
                </c:pt>
                <c:pt idx="1550">
                  <c:v>2</c:v>
                </c:pt>
                <c:pt idx="1551">
                  <c:v>3</c:v>
                </c:pt>
                <c:pt idx="1552">
                  <c:v>3</c:v>
                </c:pt>
                <c:pt idx="1553">
                  <c:v>2</c:v>
                </c:pt>
                <c:pt idx="1554">
                  <c:v>3</c:v>
                </c:pt>
                <c:pt idx="1555">
                  <c:v>2</c:v>
                </c:pt>
                <c:pt idx="1556">
                  <c:v>0</c:v>
                </c:pt>
                <c:pt idx="1557">
                  <c:v>2</c:v>
                </c:pt>
                <c:pt idx="1558">
                  <c:v>3</c:v>
                </c:pt>
                <c:pt idx="1559">
                  <c:v>2</c:v>
                </c:pt>
                <c:pt idx="1560">
                  <c:v>2</c:v>
                </c:pt>
                <c:pt idx="1561">
                  <c:v>3</c:v>
                </c:pt>
                <c:pt idx="1562">
                  <c:v>2</c:v>
                </c:pt>
                <c:pt idx="1563">
                  <c:v>1</c:v>
                </c:pt>
                <c:pt idx="1564">
                  <c:v>0</c:v>
                </c:pt>
                <c:pt idx="1565">
                  <c:v>2</c:v>
                </c:pt>
                <c:pt idx="1566">
                  <c:v>2</c:v>
                </c:pt>
                <c:pt idx="1567">
                  <c:v>3</c:v>
                </c:pt>
                <c:pt idx="1568">
                  <c:v>2</c:v>
                </c:pt>
                <c:pt idx="1569">
                  <c:v>2</c:v>
                </c:pt>
                <c:pt idx="1570">
                  <c:v>2</c:v>
                </c:pt>
                <c:pt idx="1571">
                  <c:v>0</c:v>
                </c:pt>
                <c:pt idx="1572">
                  <c:v>2</c:v>
                </c:pt>
                <c:pt idx="1573">
                  <c:v>3</c:v>
                </c:pt>
                <c:pt idx="1574">
                  <c:v>3</c:v>
                </c:pt>
                <c:pt idx="1575">
                  <c:v>2</c:v>
                </c:pt>
                <c:pt idx="1576">
                  <c:v>3</c:v>
                </c:pt>
                <c:pt idx="1577">
                  <c:v>2</c:v>
                </c:pt>
                <c:pt idx="1578">
                  <c:v>2</c:v>
                </c:pt>
                <c:pt idx="1579">
                  <c:v>1</c:v>
                </c:pt>
                <c:pt idx="1580">
                  <c:v>2</c:v>
                </c:pt>
                <c:pt idx="1581">
                  <c:v>3</c:v>
                </c:pt>
                <c:pt idx="1582">
                  <c:v>2</c:v>
                </c:pt>
                <c:pt idx="1583">
                  <c:v>1</c:v>
                </c:pt>
                <c:pt idx="1584">
                  <c:v>2</c:v>
                </c:pt>
                <c:pt idx="1585">
                  <c:v>2</c:v>
                </c:pt>
                <c:pt idx="1586">
                  <c:v>3</c:v>
                </c:pt>
                <c:pt idx="1587">
                  <c:v>2</c:v>
                </c:pt>
                <c:pt idx="1588">
                  <c:v>2</c:v>
                </c:pt>
                <c:pt idx="1589">
                  <c:v>2</c:v>
                </c:pt>
                <c:pt idx="1590">
                  <c:v>3</c:v>
                </c:pt>
                <c:pt idx="1591">
                  <c:v>2</c:v>
                </c:pt>
                <c:pt idx="1592">
                  <c:v>2</c:v>
                </c:pt>
                <c:pt idx="1593">
                  <c:v>3</c:v>
                </c:pt>
                <c:pt idx="1594">
                  <c:v>2</c:v>
                </c:pt>
                <c:pt idx="1595">
                  <c:v>3</c:v>
                </c:pt>
                <c:pt idx="1596">
                  <c:v>3</c:v>
                </c:pt>
                <c:pt idx="1597">
                  <c:v>2</c:v>
                </c:pt>
                <c:pt idx="1598">
                  <c:v>1</c:v>
                </c:pt>
                <c:pt idx="1599">
                  <c:v>2</c:v>
                </c:pt>
                <c:pt idx="1600">
                  <c:v>2</c:v>
                </c:pt>
                <c:pt idx="1601">
                  <c:v>2</c:v>
                </c:pt>
                <c:pt idx="1602">
                  <c:v>1</c:v>
                </c:pt>
                <c:pt idx="1603">
                  <c:v>1</c:v>
                </c:pt>
                <c:pt idx="1604">
                  <c:v>1</c:v>
                </c:pt>
                <c:pt idx="1605">
                  <c:v>2</c:v>
                </c:pt>
                <c:pt idx="1606">
                  <c:v>1</c:v>
                </c:pt>
                <c:pt idx="1607">
                  <c:v>2</c:v>
                </c:pt>
                <c:pt idx="1608">
                  <c:v>2</c:v>
                </c:pt>
                <c:pt idx="1609">
                  <c:v>2</c:v>
                </c:pt>
                <c:pt idx="1610">
                  <c:v>1</c:v>
                </c:pt>
                <c:pt idx="1611">
                  <c:v>2</c:v>
                </c:pt>
                <c:pt idx="1612">
                  <c:v>1</c:v>
                </c:pt>
                <c:pt idx="1613">
                  <c:v>0</c:v>
                </c:pt>
                <c:pt idx="1614">
                  <c:v>1</c:v>
                </c:pt>
                <c:pt idx="1615">
                  <c:v>2</c:v>
                </c:pt>
                <c:pt idx="1616">
                  <c:v>4</c:v>
                </c:pt>
                <c:pt idx="1617">
                  <c:v>3</c:v>
                </c:pt>
                <c:pt idx="1618">
                  <c:v>2</c:v>
                </c:pt>
                <c:pt idx="1619">
                  <c:v>1</c:v>
                </c:pt>
                <c:pt idx="1620">
                  <c:v>1</c:v>
                </c:pt>
                <c:pt idx="1621">
                  <c:v>1</c:v>
                </c:pt>
                <c:pt idx="1622">
                  <c:v>2</c:v>
                </c:pt>
                <c:pt idx="1623">
                  <c:v>2</c:v>
                </c:pt>
                <c:pt idx="1624">
                  <c:v>2</c:v>
                </c:pt>
                <c:pt idx="1625">
                  <c:v>2</c:v>
                </c:pt>
                <c:pt idx="1626">
                  <c:v>1</c:v>
                </c:pt>
                <c:pt idx="1627">
                  <c:v>2</c:v>
                </c:pt>
                <c:pt idx="1628">
                  <c:v>2</c:v>
                </c:pt>
                <c:pt idx="1629">
                  <c:v>3</c:v>
                </c:pt>
                <c:pt idx="1630">
                  <c:v>2</c:v>
                </c:pt>
                <c:pt idx="1631">
                  <c:v>2</c:v>
                </c:pt>
                <c:pt idx="1632">
                  <c:v>3</c:v>
                </c:pt>
                <c:pt idx="1633">
                  <c:v>2</c:v>
                </c:pt>
                <c:pt idx="1634">
                  <c:v>2</c:v>
                </c:pt>
                <c:pt idx="1635">
                  <c:v>3</c:v>
                </c:pt>
                <c:pt idx="1636">
                  <c:v>2</c:v>
                </c:pt>
                <c:pt idx="1637">
                  <c:v>1</c:v>
                </c:pt>
                <c:pt idx="1638">
                  <c:v>2</c:v>
                </c:pt>
                <c:pt idx="1639">
                  <c:v>2</c:v>
                </c:pt>
                <c:pt idx="1640">
                  <c:v>2</c:v>
                </c:pt>
                <c:pt idx="1641">
                  <c:v>2</c:v>
                </c:pt>
                <c:pt idx="1642">
                  <c:v>2</c:v>
                </c:pt>
                <c:pt idx="1643">
                  <c:v>1</c:v>
                </c:pt>
                <c:pt idx="1644">
                  <c:v>1</c:v>
                </c:pt>
                <c:pt idx="1645">
                  <c:v>1</c:v>
                </c:pt>
                <c:pt idx="1646">
                  <c:v>2</c:v>
                </c:pt>
                <c:pt idx="1647">
                  <c:v>2</c:v>
                </c:pt>
                <c:pt idx="1648">
                  <c:v>2</c:v>
                </c:pt>
                <c:pt idx="1649">
                  <c:v>2</c:v>
                </c:pt>
                <c:pt idx="1650">
                  <c:v>1</c:v>
                </c:pt>
                <c:pt idx="1651">
                  <c:v>2</c:v>
                </c:pt>
                <c:pt idx="1652">
                  <c:v>1</c:v>
                </c:pt>
                <c:pt idx="1653">
                  <c:v>1</c:v>
                </c:pt>
                <c:pt idx="1654">
                  <c:v>1</c:v>
                </c:pt>
                <c:pt idx="1655">
                  <c:v>2</c:v>
                </c:pt>
                <c:pt idx="1656">
                  <c:v>1</c:v>
                </c:pt>
                <c:pt idx="1657">
                  <c:v>1</c:v>
                </c:pt>
                <c:pt idx="1658">
                  <c:v>1</c:v>
                </c:pt>
                <c:pt idx="1659">
                  <c:v>2</c:v>
                </c:pt>
                <c:pt idx="1660">
                  <c:v>1</c:v>
                </c:pt>
                <c:pt idx="1661">
                  <c:v>3</c:v>
                </c:pt>
                <c:pt idx="1662">
                  <c:v>3</c:v>
                </c:pt>
                <c:pt idx="1663">
                  <c:v>3</c:v>
                </c:pt>
                <c:pt idx="1664">
                  <c:v>3</c:v>
                </c:pt>
                <c:pt idx="1665">
                  <c:v>1</c:v>
                </c:pt>
                <c:pt idx="1666">
                  <c:v>1</c:v>
                </c:pt>
                <c:pt idx="1667">
                  <c:v>2</c:v>
                </c:pt>
                <c:pt idx="1668">
                  <c:v>3</c:v>
                </c:pt>
                <c:pt idx="1669">
                  <c:v>2</c:v>
                </c:pt>
                <c:pt idx="1670">
                  <c:v>1</c:v>
                </c:pt>
                <c:pt idx="1671">
                  <c:v>4</c:v>
                </c:pt>
                <c:pt idx="1672">
                  <c:v>5</c:v>
                </c:pt>
                <c:pt idx="1673">
                  <c:v>2</c:v>
                </c:pt>
                <c:pt idx="1674">
                  <c:v>0</c:v>
                </c:pt>
                <c:pt idx="1675">
                  <c:v>2</c:v>
                </c:pt>
                <c:pt idx="1676">
                  <c:v>3</c:v>
                </c:pt>
                <c:pt idx="1677">
                  <c:v>2</c:v>
                </c:pt>
                <c:pt idx="1678">
                  <c:v>1</c:v>
                </c:pt>
                <c:pt idx="1679">
                  <c:v>2</c:v>
                </c:pt>
                <c:pt idx="1680">
                  <c:v>2</c:v>
                </c:pt>
                <c:pt idx="1681">
                  <c:v>1</c:v>
                </c:pt>
                <c:pt idx="1682">
                  <c:v>3</c:v>
                </c:pt>
                <c:pt idx="1683">
                  <c:v>3</c:v>
                </c:pt>
                <c:pt idx="1684">
                  <c:v>2</c:v>
                </c:pt>
                <c:pt idx="1685">
                  <c:v>1</c:v>
                </c:pt>
                <c:pt idx="1686">
                  <c:v>1</c:v>
                </c:pt>
                <c:pt idx="1687">
                  <c:v>1</c:v>
                </c:pt>
                <c:pt idx="1688">
                  <c:v>2</c:v>
                </c:pt>
                <c:pt idx="1689">
                  <c:v>2</c:v>
                </c:pt>
                <c:pt idx="1690">
                  <c:v>1</c:v>
                </c:pt>
                <c:pt idx="1691">
                  <c:v>1</c:v>
                </c:pt>
                <c:pt idx="1692">
                  <c:v>0</c:v>
                </c:pt>
                <c:pt idx="1693">
                  <c:v>3</c:v>
                </c:pt>
                <c:pt idx="1694">
                  <c:v>5</c:v>
                </c:pt>
                <c:pt idx="1695">
                  <c:v>3</c:v>
                </c:pt>
                <c:pt idx="1696">
                  <c:v>1</c:v>
                </c:pt>
                <c:pt idx="1697">
                  <c:v>1</c:v>
                </c:pt>
                <c:pt idx="1698">
                  <c:v>3</c:v>
                </c:pt>
                <c:pt idx="1699">
                  <c:v>3</c:v>
                </c:pt>
                <c:pt idx="1700">
                  <c:v>2</c:v>
                </c:pt>
                <c:pt idx="1701">
                  <c:v>3</c:v>
                </c:pt>
                <c:pt idx="1702">
                  <c:v>2</c:v>
                </c:pt>
                <c:pt idx="1703">
                  <c:v>4</c:v>
                </c:pt>
                <c:pt idx="1704">
                  <c:v>4</c:v>
                </c:pt>
                <c:pt idx="1705">
                  <c:v>2</c:v>
                </c:pt>
                <c:pt idx="1706">
                  <c:v>1</c:v>
                </c:pt>
                <c:pt idx="1707">
                  <c:v>2</c:v>
                </c:pt>
                <c:pt idx="1708">
                  <c:v>2</c:v>
                </c:pt>
                <c:pt idx="1709">
                  <c:v>2</c:v>
                </c:pt>
                <c:pt idx="1710">
                  <c:v>3</c:v>
                </c:pt>
                <c:pt idx="1711">
                  <c:v>2</c:v>
                </c:pt>
                <c:pt idx="1712">
                  <c:v>1</c:v>
                </c:pt>
                <c:pt idx="1713">
                  <c:v>1</c:v>
                </c:pt>
                <c:pt idx="1714">
                  <c:v>2</c:v>
                </c:pt>
                <c:pt idx="1715">
                  <c:v>1</c:v>
                </c:pt>
                <c:pt idx="1716">
                  <c:v>0</c:v>
                </c:pt>
                <c:pt idx="1717">
                  <c:v>1</c:v>
                </c:pt>
                <c:pt idx="1718">
                  <c:v>2</c:v>
                </c:pt>
                <c:pt idx="1719">
                  <c:v>2</c:v>
                </c:pt>
                <c:pt idx="1720">
                  <c:v>2</c:v>
                </c:pt>
                <c:pt idx="1721">
                  <c:v>1</c:v>
                </c:pt>
                <c:pt idx="1722">
                  <c:v>0</c:v>
                </c:pt>
                <c:pt idx="1723">
                  <c:v>0</c:v>
                </c:pt>
                <c:pt idx="1724">
                  <c:v>2</c:v>
                </c:pt>
                <c:pt idx="1725">
                  <c:v>2</c:v>
                </c:pt>
                <c:pt idx="1726">
                  <c:v>0</c:v>
                </c:pt>
                <c:pt idx="1727">
                  <c:v>1</c:v>
                </c:pt>
                <c:pt idx="1728">
                  <c:v>1</c:v>
                </c:pt>
                <c:pt idx="1729">
                  <c:v>1</c:v>
                </c:pt>
                <c:pt idx="1730">
                  <c:v>1</c:v>
                </c:pt>
                <c:pt idx="1731">
                  <c:v>2</c:v>
                </c:pt>
                <c:pt idx="1732">
                  <c:v>1</c:v>
                </c:pt>
                <c:pt idx="1733">
                  <c:v>2</c:v>
                </c:pt>
                <c:pt idx="1734">
                  <c:v>2</c:v>
                </c:pt>
                <c:pt idx="1735">
                  <c:v>0</c:v>
                </c:pt>
                <c:pt idx="1736">
                  <c:v>1</c:v>
                </c:pt>
                <c:pt idx="1737">
                  <c:v>1</c:v>
                </c:pt>
                <c:pt idx="1738">
                  <c:v>2</c:v>
                </c:pt>
                <c:pt idx="1739">
                  <c:v>1</c:v>
                </c:pt>
                <c:pt idx="1740">
                  <c:v>1</c:v>
                </c:pt>
                <c:pt idx="1741">
                  <c:v>1</c:v>
                </c:pt>
                <c:pt idx="1742">
                  <c:v>0</c:v>
                </c:pt>
                <c:pt idx="1743">
                  <c:v>1</c:v>
                </c:pt>
                <c:pt idx="1744">
                  <c:v>1</c:v>
                </c:pt>
                <c:pt idx="1745">
                  <c:v>3</c:v>
                </c:pt>
                <c:pt idx="1746">
                  <c:v>3</c:v>
                </c:pt>
                <c:pt idx="1747">
                  <c:v>3</c:v>
                </c:pt>
                <c:pt idx="1748">
                  <c:v>2</c:v>
                </c:pt>
                <c:pt idx="1749">
                  <c:v>2</c:v>
                </c:pt>
                <c:pt idx="1750">
                  <c:v>1</c:v>
                </c:pt>
                <c:pt idx="1751">
                  <c:v>2</c:v>
                </c:pt>
                <c:pt idx="1752">
                  <c:v>1</c:v>
                </c:pt>
                <c:pt idx="1753">
                  <c:v>1</c:v>
                </c:pt>
                <c:pt idx="1754">
                  <c:v>1</c:v>
                </c:pt>
                <c:pt idx="1755">
                  <c:v>0</c:v>
                </c:pt>
                <c:pt idx="1756">
                  <c:v>1</c:v>
                </c:pt>
                <c:pt idx="1757">
                  <c:v>0</c:v>
                </c:pt>
                <c:pt idx="1758">
                  <c:v>1</c:v>
                </c:pt>
                <c:pt idx="1759">
                  <c:v>0</c:v>
                </c:pt>
                <c:pt idx="1760">
                  <c:v>1</c:v>
                </c:pt>
                <c:pt idx="1761">
                  <c:v>2</c:v>
                </c:pt>
                <c:pt idx="1762">
                  <c:v>1</c:v>
                </c:pt>
                <c:pt idx="1763">
                  <c:v>2</c:v>
                </c:pt>
                <c:pt idx="1764">
                  <c:v>1</c:v>
                </c:pt>
                <c:pt idx="1765">
                  <c:v>2</c:v>
                </c:pt>
                <c:pt idx="1766">
                  <c:v>3</c:v>
                </c:pt>
                <c:pt idx="1767">
                  <c:v>2</c:v>
                </c:pt>
                <c:pt idx="1768">
                  <c:v>2</c:v>
                </c:pt>
                <c:pt idx="1769">
                  <c:v>3</c:v>
                </c:pt>
                <c:pt idx="1770">
                  <c:v>2</c:v>
                </c:pt>
                <c:pt idx="1771">
                  <c:v>3</c:v>
                </c:pt>
                <c:pt idx="1772">
                  <c:v>1</c:v>
                </c:pt>
                <c:pt idx="1773">
                  <c:v>0</c:v>
                </c:pt>
                <c:pt idx="1774">
                  <c:v>1</c:v>
                </c:pt>
                <c:pt idx="1775">
                  <c:v>0</c:v>
                </c:pt>
                <c:pt idx="1776">
                  <c:v>1</c:v>
                </c:pt>
                <c:pt idx="1777">
                  <c:v>1</c:v>
                </c:pt>
                <c:pt idx="1778">
                  <c:v>1</c:v>
                </c:pt>
                <c:pt idx="1779">
                  <c:v>2</c:v>
                </c:pt>
                <c:pt idx="1780">
                  <c:v>1</c:v>
                </c:pt>
                <c:pt idx="1781">
                  <c:v>0</c:v>
                </c:pt>
                <c:pt idx="1782">
                  <c:v>2</c:v>
                </c:pt>
                <c:pt idx="1783">
                  <c:v>2</c:v>
                </c:pt>
                <c:pt idx="1784">
                  <c:v>1</c:v>
                </c:pt>
                <c:pt idx="1785">
                  <c:v>2</c:v>
                </c:pt>
                <c:pt idx="1786">
                  <c:v>1</c:v>
                </c:pt>
                <c:pt idx="1787">
                  <c:v>1</c:v>
                </c:pt>
                <c:pt idx="1788">
                  <c:v>0</c:v>
                </c:pt>
                <c:pt idx="1789">
                  <c:v>1</c:v>
                </c:pt>
                <c:pt idx="1790">
                  <c:v>1</c:v>
                </c:pt>
                <c:pt idx="1791">
                  <c:v>0</c:v>
                </c:pt>
                <c:pt idx="1792">
                  <c:v>0</c:v>
                </c:pt>
                <c:pt idx="1793">
                  <c:v>1</c:v>
                </c:pt>
                <c:pt idx="1794">
                  <c:v>1</c:v>
                </c:pt>
                <c:pt idx="1795">
                  <c:v>2</c:v>
                </c:pt>
                <c:pt idx="1796">
                  <c:v>2</c:v>
                </c:pt>
                <c:pt idx="1797">
                  <c:v>2</c:v>
                </c:pt>
                <c:pt idx="1798">
                  <c:v>0</c:v>
                </c:pt>
                <c:pt idx="1799">
                  <c:v>1</c:v>
                </c:pt>
                <c:pt idx="1800">
                  <c:v>2</c:v>
                </c:pt>
                <c:pt idx="1801">
                  <c:v>2</c:v>
                </c:pt>
                <c:pt idx="1802">
                  <c:v>1</c:v>
                </c:pt>
                <c:pt idx="1803">
                  <c:v>2</c:v>
                </c:pt>
                <c:pt idx="1804">
                  <c:v>2</c:v>
                </c:pt>
                <c:pt idx="1805">
                  <c:v>1</c:v>
                </c:pt>
                <c:pt idx="1806">
                  <c:v>1</c:v>
                </c:pt>
                <c:pt idx="1807">
                  <c:v>2</c:v>
                </c:pt>
                <c:pt idx="1808">
                  <c:v>1</c:v>
                </c:pt>
                <c:pt idx="1809">
                  <c:v>1</c:v>
                </c:pt>
                <c:pt idx="1810">
                  <c:v>1</c:v>
                </c:pt>
                <c:pt idx="1811">
                  <c:v>0</c:v>
                </c:pt>
                <c:pt idx="1812">
                  <c:v>1</c:v>
                </c:pt>
                <c:pt idx="1813">
                  <c:v>2</c:v>
                </c:pt>
                <c:pt idx="1814">
                  <c:v>1</c:v>
                </c:pt>
                <c:pt idx="1815">
                  <c:v>2</c:v>
                </c:pt>
                <c:pt idx="1816">
                  <c:v>1</c:v>
                </c:pt>
                <c:pt idx="1817">
                  <c:v>0</c:v>
                </c:pt>
                <c:pt idx="1818">
                  <c:v>2</c:v>
                </c:pt>
                <c:pt idx="1819">
                  <c:v>2</c:v>
                </c:pt>
                <c:pt idx="1820">
                  <c:v>1</c:v>
                </c:pt>
                <c:pt idx="1821">
                  <c:v>2</c:v>
                </c:pt>
                <c:pt idx="1822">
                  <c:v>0</c:v>
                </c:pt>
                <c:pt idx="1823">
                  <c:v>0</c:v>
                </c:pt>
                <c:pt idx="1824">
                  <c:v>1</c:v>
                </c:pt>
                <c:pt idx="1825">
                  <c:v>1</c:v>
                </c:pt>
                <c:pt idx="1826">
                  <c:v>2</c:v>
                </c:pt>
                <c:pt idx="1827">
                  <c:v>1</c:v>
                </c:pt>
                <c:pt idx="1828">
                  <c:v>1</c:v>
                </c:pt>
                <c:pt idx="1829">
                  <c:v>1</c:v>
                </c:pt>
                <c:pt idx="1830">
                  <c:v>2</c:v>
                </c:pt>
                <c:pt idx="1831">
                  <c:v>0</c:v>
                </c:pt>
                <c:pt idx="1832">
                  <c:v>3</c:v>
                </c:pt>
                <c:pt idx="1833">
                  <c:v>4</c:v>
                </c:pt>
                <c:pt idx="1834">
                  <c:v>2</c:v>
                </c:pt>
                <c:pt idx="1835">
                  <c:v>1</c:v>
                </c:pt>
                <c:pt idx="1836">
                  <c:v>2</c:v>
                </c:pt>
                <c:pt idx="1837">
                  <c:v>2</c:v>
                </c:pt>
                <c:pt idx="1838">
                  <c:v>1</c:v>
                </c:pt>
                <c:pt idx="1839">
                  <c:v>0</c:v>
                </c:pt>
                <c:pt idx="1840">
                  <c:v>0</c:v>
                </c:pt>
                <c:pt idx="1841">
                  <c:v>1</c:v>
                </c:pt>
                <c:pt idx="1842">
                  <c:v>1</c:v>
                </c:pt>
                <c:pt idx="1843">
                  <c:v>1</c:v>
                </c:pt>
                <c:pt idx="1844">
                  <c:v>1</c:v>
                </c:pt>
                <c:pt idx="1845">
                  <c:v>2</c:v>
                </c:pt>
                <c:pt idx="1846">
                  <c:v>2</c:v>
                </c:pt>
                <c:pt idx="1847">
                  <c:v>1</c:v>
                </c:pt>
                <c:pt idx="1848">
                  <c:v>0</c:v>
                </c:pt>
                <c:pt idx="1849">
                  <c:v>1</c:v>
                </c:pt>
                <c:pt idx="1850">
                  <c:v>1</c:v>
                </c:pt>
                <c:pt idx="1851">
                  <c:v>0</c:v>
                </c:pt>
                <c:pt idx="1852">
                  <c:v>0</c:v>
                </c:pt>
                <c:pt idx="1853">
                  <c:v>1</c:v>
                </c:pt>
                <c:pt idx="1854">
                  <c:v>1</c:v>
                </c:pt>
                <c:pt idx="1855">
                  <c:v>1</c:v>
                </c:pt>
                <c:pt idx="1856">
                  <c:v>0</c:v>
                </c:pt>
                <c:pt idx="1857">
                  <c:v>1</c:v>
                </c:pt>
                <c:pt idx="1858">
                  <c:v>1</c:v>
                </c:pt>
                <c:pt idx="1859">
                  <c:v>0</c:v>
                </c:pt>
                <c:pt idx="1860">
                  <c:v>1</c:v>
                </c:pt>
                <c:pt idx="1861">
                  <c:v>1</c:v>
                </c:pt>
                <c:pt idx="1862">
                  <c:v>1</c:v>
                </c:pt>
                <c:pt idx="1863">
                  <c:v>1</c:v>
                </c:pt>
                <c:pt idx="1864">
                  <c:v>1</c:v>
                </c:pt>
                <c:pt idx="1865">
                  <c:v>0</c:v>
                </c:pt>
                <c:pt idx="1866">
                  <c:v>1</c:v>
                </c:pt>
                <c:pt idx="1867">
                  <c:v>1</c:v>
                </c:pt>
                <c:pt idx="1868">
                  <c:v>1</c:v>
                </c:pt>
                <c:pt idx="1869">
                  <c:v>1</c:v>
                </c:pt>
                <c:pt idx="1870">
                  <c:v>1</c:v>
                </c:pt>
                <c:pt idx="1871">
                  <c:v>2</c:v>
                </c:pt>
                <c:pt idx="1872">
                  <c:v>1</c:v>
                </c:pt>
                <c:pt idx="1873">
                  <c:v>0</c:v>
                </c:pt>
                <c:pt idx="1874">
                  <c:v>1</c:v>
                </c:pt>
                <c:pt idx="1875">
                  <c:v>1</c:v>
                </c:pt>
                <c:pt idx="1876">
                  <c:v>0</c:v>
                </c:pt>
                <c:pt idx="1877">
                  <c:v>0</c:v>
                </c:pt>
                <c:pt idx="1878">
                  <c:v>1</c:v>
                </c:pt>
                <c:pt idx="1879">
                  <c:v>1</c:v>
                </c:pt>
                <c:pt idx="1880">
                  <c:v>0</c:v>
                </c:pt>
                <c:pt idx="1881">
                  <c:v>1</c:v>
                </c:pt>
                <c:pt idx="1882">
                  <c:v>0</c:v>
                </c:pt>
                <c:pt idx="1883">
                  <c:v>1</c:v>
                </c:pt>
                <c:pt idx="1884">
                  <c:v>1</c:v>
                </c:pt>
                <c:pt idx="1885">
                  <c:v>1</c:v>
                </c:pt>
                <c:pt idx="1886">
                  <c:v>0</c:v>
                </c:pt>
                <c:pt idx="1887">
                  <c:v>0</c:v>
                </c:pt>
                <c:pt idx="1888">
                  <c:v>1</c:v>
                </c:pt>
                <c:pt idx="1889">
                  <c:v>1</c:v>
                </c:pt>
                <c:pt idx="1890">
                  <c:v>0</c:v>
                </c:pt>
                <c:pt idx="1891">
                  <c:v>1</c:v>
                </c:pt>
                <c:pt idx="1892">
                  <c:v>1</c:v>
                </c:pt>
                <c:pt idx="1893">
                  <c:v>2</c:v>
                </c:pt>
                <c:pt idx="1894">
                  <c:v>2</c:v>
                </c:pt>
                <c:pt idx="1895">
                  <c:v>2</c:v>
                </c:pt>
                <c:pt idx="1896">
                  <c:v>2</c:v>
                </c:pt>
                <c:pt idx="1897">
                  <c:v>2</c:v>
                </c:pt>
                <c:pt idx="1898">
                  <c:v>1</c:v>
                </c:pt>
                <c:pt idx="1899">
                  <c:v>0</c:v>
                </c:pt>
                <c:pt idx="1900">
                  <c:v>1</c:v>
                </c:pt>
                <c:pt idx="1901">
                  <c:v>2</c:v>
                </c:pt>
                <c:pt idx="1902">
                  <c:v>1</c:v>
                </c:pt>
                <c:pt idx="1903">
                  <c:v>1</c:v>
                </c:pt>
                <c:pt idx="1904">
                  <c:v>0</c:v>
                </c:pt>
                <c:pt idx="1905">
                  <c:v>1</c:v>
                </c:pt>
                <c:pt idx="1906">
                  <c:v>1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1</c:v>
                </c:pt>
                <c:pt idx="1916">
                  <c:v>1</c:v>
                </c:pt>
                <c:pt idx="1917">
                  <c:v>1</c:v>
                </c:pt>
                <c:pt idx="1918">
                  <c:v>1</c:v>
                </c:pt>
                <c:pt idx="1919">
                  <c:v>1</c:v>
                </c:pt>
                <c:pt idx="1920">
                  <c:v>0</c:v>
                </c:pt>
                <c:pt idx="1921">
                  <c:v>0</c:v>
                </c:pt>
                <c:pt idx="1922">
                  <c:v>1</c:v>
                </c:pt>
                <c:pt idx="1923">
                  <c:v>0</c:v>
                </c:pt>
                <c:pt idx="1924">
                  <c:v>0</c:v>
                </c:pt>
                <c:pt idx="1925">
                  <c:v>1</c:v>
                </c:pt>
                <c:pt idx="1926">
                  <c:v>1</c:v>
                </c:pt>
                <c:pt idx="1927">
                  <c:v>1</c:v>
                </c:pt>
                <c:pt idx="1928">
                  <c:v>0</c:v>
                </c:pt>
                <c:pt idx="1929">
                  <c:v>1</c:v>
                </c:pt>
                <c:pt idx="1930">
                  <c:v>0</c:v>
                </c:pt>
                <c:pt idx="1931">
                  <c:v>1</c:v>
                </c:pt>
                <c:pt idx="1932">
                  <c:v>2</c:v>
                </c:pt>
                <c:pt idx="1933">
                  <c:v>2</c:v>
                </c:pt>
                <c:pt idx="1934">
                  <c:v>2</c:v>
                </c:pt>
                <c:pt idx="1935">
                  <c:v>2</c:v>
                </c:pt>
                <c:pt idx="1936">
                  <c:v>1</c:v>
                </c:pt>
                <c:pt idx="1937">
                  <c:v>1</c:v>
                </c:pt>
                <c:pt idx="1938">
                  <c:v>1</c:v>
                </c:pt>
                <c:pt idx="1939">
                  <c:v>1</c:v>
                </c:pt>
                <c:pt idx="1940">
                  <c:v>1</c:v>
                </c:pt>
                <c:pt idx="1941">
                  <c:v>1</c:v>
                </c:pt>
                <c:pt idx="1942">
                  <c:v>0</c:v>
                </c:pt>
                <c:pt idx="1943">
                  <c:v>1</c:v>
                </c:pt>
                <c:pt idx="1944">
                  <c:v>1</c:v>
                </c:pt>
                <c:pt idx="1945">
                  <c:v>2</c:v>
                </c:pt>
                <c:pt idx="1946">
                  <c:v>2</c:v>
                </c:pt>
                <c:pt idx="1947">
                  <c:v>1</c:v>
                </c:pt>
                <c:pt idx="1948">
                  <c:v>2</c:v>
                </c:pt>
                <c:pt idx="1949">
                  <c:v>3</c:v>
                </c:pt>
                <c:pt idx="1950">
                  <c:v>2</c:v>
                </c:pt>
                <c:pt idx="1951">
                  <c:v>1</c:v>
                </c:pt>
                <c:pt idx="1952">
                  <c:v>1</c:v>
                </c:pt>
                <c:pt idx="1953">
                  <c:v>0</c:v>
                </c:pt>
                <c:pt idx="1954">
                  <c:v>1</c:v>
                </c:pt>
                <c:pt idx="1955">
                  <c:v>2</c:v>
                </c:pt>
                <c:pt idx="1956">
                  <c:v>2</c:v>
                </c:pt>
                <c:pt idx="1957">
                  <c:v>1</c:v>
                </c:pt>
                <c:pt idx="1958">
                  <c:v>2</c:v>
                </c:pt>
                <c:pt idx="1959">
                  <c:v>2</c:v>
                </c:pt>
                <c:pt idx="1960">
                  <c:v>1</c:v>
                </c:pt>
                <c:pt idx="1961">
                  <c:v>0</c:v>
                </c:pt>
                <c:pt idx="1962">
                  <c:v>1</c:v>
                </c:pt>
                <c:pt idx="1963">
                  <c:v>2</c:v>
                </c:pt>
                <c:pt idx="1964">
                  <c:v>1</c:v>
                </c:pt>
                <c:pt idx="1965">
                  <c:v>2</c:v>
                </c:pt>
                <c:pt idx="1966">
                  <c:v>1</c:v>
                </c:pt>
                <c:pt idx="1967">
                  <c:v>1</c:v>
                </c:pt>
                <c:pt idx="1968">
                  <c:v>3</c:v>
                </c:pt>
                <c:pt idx="1969">
                  <c:v>1</c:v>
                </c:pt>
                <c:pt idx="1970">
                  <c:v>0</c:v>
                </c:pt>
                <c:pt idx="1971">
                  <c:v>0</c:v>
                </c:pt>
                <c:pt idx="1972">
                  <c:v>1</c:v>
                </c:pt>
                <c:pt idx="1973">
                  <c:v>1</c:v>
                </c:pt>
                <c:pt idx="1974">
                  <c:v>0</c:v>
                </c:pt>
                <c:pt idx="1975">
                  <c:v>1</c:v>
                </c:pt>
                <c:pt idx="1976">
                  <c:v>2</c:v>
                </c:pt>
                <c:pt idx="1977">
                  <c:v>1</c:v>
                </c:pt>
                <c:pt idx="1978">
                  <c:v>1</c:v>
                </c:pt>
                <c:pt idx="1979">
                  <c:v>0</c:v>
                </c:pt>
                <c:pt idx="1980">
                  <c:v>1</c:v>
                </c:pt>
                <c:pt idx="1981">
                  <c:v>1</c:v>
                </c:pt>
                <c:pt idx="1982">
                  <c:v>1</c:v>
                </c:pt>
                <c:pt idx="1983">
                  <c:v>1</c:v>
                </c:pt>
                <c:pt idx="1984">
                  <c:v>1</c:v>
                </c:pt>
                <c:pt idx="1985">
                  <c:v>2</c:v>
                </c:pt>
                <c:pt idx="1986">
                  <c:v>1</c:v>
                </c:pt>
                <c:pt idx="1987">
                  <c:v>1</c:v>
                </c:pt>
                <c:pt idx="1988">
                  <c:v>0</c:v>
                </c:pt>
                <c:pt idx="1989">
                  <c:v>1</c:v>
                </c:pt>
                <c:pt idx="1990">
                  <c:v>1</c:v>
                </c:pt>
                <c:pt idx="1991">
                  <c:v>1</c:v>
                </c:pt>
                <c:pt idx="1992">
                  <c:v>2</c:v>
                </c:pt>
                <c:pt idx="1993">
                  <c:v>2</c:v>
                </c:pt>
                <c:pt idx="1994">
                  <c:v>1</c:v>
                </c:pt>
                <c:pt idx="1995">
                  <c:v>0</c:v>
                </c:pt>
                <c:pt idx="1996">
                  <c:v>1</c:v>
                </c:pt>
                <c:pt idx="1997">
                  <c:v>1</c:v>
                </c:pt>
                <c:pt idx="1998">
                  <c:v>2</c:v>
                </c:pt>
                <c:pt idx="1999">
                  <c:v>0</c:v>
                </c:pt>
                <c:pt idx="2000">
                  <c:v>0</c:v>
                </c:pt>
                <c:pt idx="2001">
                  <c:v>1</c:v>
                </c:pt>
                <c:pt idx="2002">
                  <c:v>1</c:v>
                </c:pt>
                <c:pt idx="2003">
                  <c:v>2</c:v>
                </c:pt>
                <c:pt idx="2004">
                  <c:v>2</c:v>
                </c:pt>
                <c:pt idx="2005">
                  <c:v>1</c:v>
                </c:pt>
                <c:pt idx="2006">
                  <c:v>0</c:v>
                </c:pt>
                <c:pt idx="2007">
                  <c:v>0</c:v>
                </c:pt>
                <c:pt idx="2008">
                  <c:v>1</c:v>
                </c:pt>
                <c:pt idx="2009">
                  <c:v>1</c:v>
                </c:pt>
                <c:pt idx="2010">
                  <c:v>2</c:v>
                </c:pt>
                <c:pt idx="2011">
                  <c:v>1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3</c:v>
                </c:pt>
                <c:pt idx="2018">
                  <c:v>3</c:v>
                </c:pt>
                <c:pt idx="2019">
                  <c:v>1</c:v>
                </c:pt>
                <c:pt idx="2020">
                  <c:v>2</c:v>
                </c:pt>
                <c:pt idx="2021">
                  <c:v>2</c:v>
                </c:pt>
                <c:pt idx="2022">
                  <c:v>1</c:v>
                </c:pt>
                <c:pt idx="2023">
                  <c:v>1</c:v>
                </c:pt>
                <c:pt idx="2024">
                  <c:v>1</c:v>
                </c:pt>
                <c:pt idx="2025">
                  <c:v>2</c:v>
                </c:pt>
                <c:pt idx="2026">
                  <c:v>2</c:v>
                </c:pt>
                <c:pt idx="2027">
                  <c:v>1</c:v>
                </c:pt>
                <c:pt idx="2028">
                  <c:v>0</c:v>
                </c:pt>
                <c:pt idx="2029">
                  <c:v>1</c:v>
                </c:pt>
                <c:pt idx="2030">
                  <c:v>0</c:v>
                </c:pt>
                <c:pt idx="2031">
                  <c:v>1</c:v>
                </c:pt>
                <c:pt idx="2032">
                  <c:v>1</c:v>
                </c:pt>
                <c:pt idx="2033">
                  <c:v>1</c:v>
                </c:pt>
                <c:pt idx="2034">
                  <c:v>2</c:v>
                </c:pt>
                <c:pt idx="2035">
                  <c:v>1</c:v>
                </c:pt>
                <c:pt idx="2036">
                  <c:v>2</c:v>
                </c:pt>
                <c:pt idx="2037">
                  <c:v>2</c:v>
                </c:pt>
                <c:pt idx="2038">
                  <c:v>1</c:v>
                </c:pt>
                <c:pt idx="2039">
                  <c:v>1</c:v>
                </c:pt>
                <c:pt idx="2040">
                  <c:v>1</c:v>
                </c:pt>
                <c:pt idx="2041">
                  <c:v>1</c:v>
                </c:pt>
                <c:pt idx="2042">
                  <c:v>0</c:v>
                </c:pt>
                <c:pt idx="2043">
                  <c:v>0</c:v>
                </c:pt>
                <c:pt idx="2044">
                  <c:v>1</c:v>
                </c:pt>
                <c:pt idx="2045">
                  <c:v>1</c:v>
                </c:pt>
                <c:pt idx="2046">
                  <c:v>1</c:v>
                </c:pt>
                <c:pt idx="2047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4385888"/>
        <c:axId val="361654008"/>
      </c:scatterChart>
      <c:valAx>
        <c:axId val="364385888"/>
        <c:scaling>
          <c:orientation val="minMax"/>
          <c:max val="7.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ysClr val="windowText" lastClr="000000"/>
                    </a:solidFill>
                  </a:rPr>
                  <a:t>Energy (</a:t>
                </a:r>
                <a:r>
                  <a:rPr lang="en-US" b="1" dirty="0" err="1">
                    <a:solidFill>
                      <a:sysClr val="windowText" lastClr="000000"/>
                    </a:solidFill>
                  </a:rPr>
                  <a:t>keV</a:t>
                </a:r>
                <a:r>
                  <a:rPr lang="en-US" b="1" dirty="0">
                    <a:solidFill>
                      <a:sysClr val="windowText" lastClr="000000"/>
                    </a:solidFill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37411481889755271"/>
              <c:y val="0.92263188766270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654008"/>
        <c:crosses val="autoZero"/>
        <c:crossBetween val="midCat"/>
        <c:majorUnit val="1"/>
        <c:minorUnit val="0.5"/>
      </c:valAx>
      <c:valAx>
        <c:axId val="3616540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Counts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one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385888"/>
        <c:crossesAt val="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0.16449</cdr:x>
      <cdr:y>0</cdr:y>
    </cdr:from>
    <cdr:to>
      <cdr:x>0.49705</cdr:x>
      <cdr:y>0.11335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2274" y="0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400" b="1" dirty="0" smtClean="0"/>
            <a:t>F) Si </a:t>
          </a:r>
          <a:r>
            <a:rPr lang="en-GB" sz="1400" b="1" dirty="0" smtClean="0">
              <a:latin typeface="Arial" panose="020B0604020202020204" pitchFamily="34" charset="0"/>
              <a:cs typeface="Arial" panose="020B0604020202020204" pitchFamily="34" charset="0"/>
            </a:rPr>
            <a:t>○</a:t>
          </a:r>
          <a:r>
            <a:rPr lang="en-GB" sz="1400" b="1" dirty="0"/>
            <a:t> </a:t>
          </a:r>
          <a:r>
            <a:rPr lang="en-GB" sz="1400" b="1" dirty="0" smtClean="0"/>
            <a:t>  Al </a:t>
          </a:r>
          <a:r>
            <a:rPr lang="en-GB" sz="1400" b="1" dirty="0" smtClean="0">
              <a:sym typeface="Symbol" panose="05050102010706020507" pitchFamily="18" charset="2"/>
            </a:rPr>
            <a:t></a:t>
          </a:r>
          <a:endParaRPr lang="en-GB" sz="1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0.14638</cdr:x>
      <cdr:y>0.70503</cdr:y>
    </cdr:from>
    <cdr:to>
      <cdr:x>0.55208</cdr:x>
      <cdr:y>0.81145</cdr:y>
    </cdr:to>
    <cdr:sp macro="" textlink="">
      <cdr:nvSpPr>
        <cdr:cNvPr id="2" name="TextBox 12"/>
        <cdr:cNvSpPr txBox="1"/>
      </cdr:nvSpPr>
      <cdr:spPr>
        <a:xfrm xmlns:a="http://schemas.openxmlformats.org/drawingml/2006/main">
          <a:off x="458206" y="1970018"/>
          <a:ext cx="1269910" cy="29736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dirty="0" smtClean="0"/>
            <a:t>Co = 37 ±14 ppb</a:t>
          </a:r>
          <a:endParaRPr lang="en-GB" sz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3F75B-C234-4865-8DC7-A2A2DAFF4735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3E99C-48C7-40C8-85EA-900E78447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172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recycling here too</a:t>
            </a:r>
          </a:p>
          <a:p>
            <a:r>
              <a:rPr lang="en-US" dirty="0" smtClean="0"/>
              <a:t>High lime process – discuss </a:t>
            </a:r>
            <a:r>
              <a:rPr lang="en-US" dirty="0" err="1" smtClean="0"/>
              <a:t>CaO</a:t>
            </a:r>
            <a:r>
              <a:rPr lang="en-US" dirty="0" smtClean="0"/>
              <a:t> – Ca(OH)2 – CaCO3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01F3F-C6EF-4709-A78F-7EC89C040D7E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23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Despite toxicity of V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esp</a:t>
            </a:r>
            <a:r>
              <a:rPr lang="en-GB" baseline="0" dirty="0" smtClean="0"/>
              <a:t> V(V)) little data re. leaching behaviour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01F3F-C6EF-4709-A78F-7EC89C040D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89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3 aims – determine</a:t>
            </a:r>
            <a:r>
              <a:rPr lang="en-GB" baseline="0" dirty="0" smtClean="0"/>
              <a:t> the principal mineral phases present in steel slag and which contained vanadium</a:t>
            </a:r>
          </a:p>
          <a:p>
            <a:r>
              <a:rPr lang="en-GB" baseline="0" dirty="0" smtClean="0"/>
              <a:t>Determine V speciation in unweathered material and weathered regions from both systems; aerobic and anaerobic – is there any variation between them? Do they offer any insights into mechanism of vanadium leaching from slags?</a:t>
            </a:r>
          </a:p>
          <a:p>
            <a:r>
              <a:rPr lang="en-GB" baseline="0" dirty="0" smtClean="0"/>
              <a:t>Used a variety of spectroscopy techniques including SEM imaging, EDS spot analysis and mapping and synchrotron data.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01F3F-C6EF-4709-A78F-7EC89C040D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97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Next was to work out where it was</a:t>
            </a:r>
            <a:r>
              <a:rPr lang="en-GB" baseline="0" dirty="0" smtClean="0"/>
              <a:t> </a:t>
            </a:r>
            <a:r>
              <a:rPr lang="en-GB" baseline="0" smtClean="0"/>
              <a:t>coming from!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01F3F-C6EF-4709-A78F-7EC89C040D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28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4 phases – dominant</a:t>
            </a:r>
            <a:r>
              <a:rPr lang="en-GB" baseline="0" dirty="0" smtClean="0"/>
              <a:t> dark purple phase is </a:t>
            </a:r>
            <a:r>
              <a:rPr lang="en-GB" baseline="0" dirty="0" err="1" smtClean="0"/>
              <a:t>dicalcium</a:t>
            </a:r>
            <a:r>
              <a:rPr lang="en-GB" baseline="0" dirty="0" smtClean="0"/>
              <a:t> silicate (aka </a:t>
            </a:r>
            <a:r>
              <a:rPr lang="en-GB" baseline="0" dirty="0" err="1" smtClean="0"/>
              <a:t>larnite</a:t>
            </a:r>
            <a:r>
              <a:rPr lang="en-GB" baseline="0" dirty="0" smtClean="0"/>
              <a:t>)</a:t>
            </a:r>
          </a:p>
          <a:p>
            <a:r>
              <a:rPr lang="en-GB" baseline="0" dirty="0" smtClean="0"/>
              <a:t>Purple phase is calcium oxide (aka free lime)</a:t>
            </a:r>
          </a:p>
          <a:p>
            <a:r>
              <a:rPr lang="en-GB" baseline="0" dirty="0" smtClean="0"/>
              <a:t>Light purple phase is </a:t>
            </a:r>
            <a:r>
              <a:rPr lang="en-GB" baseline="0" dirty="0" err="1" smtClean="0"/>
              <a:t>dicalcium</a:t>
            </a:r>
            <a:r>
              <a:rPr lang="en-GB" baseline="0" dirty="0" smtClean="0"/>
              <a:t> ferrite (aka </a:t>
            </a:r>
            <a:r>
              <a:rPr lang="en-GB" baseline="0" dirty="0" err="1" smtClean="0"/>
              <a:t>brownmillerite</a:t>
            </a:r>
            <a:r>
              <a:rPr lang="en-GB" baseline="0" dirty="0" smtClean="0"/>
              <a:t>)</a:t>
            </a:r>
          </a:p>
          <a:p>
            <a:r>
              <a:rPr lang="en-GB" baseline="0" dirty="0" smtClean="0"/>
              <a:t>Green phase is iron oxide (aka </a:t>
            </a:r>
            <a:r>
              <a:rPr lang="en-GB" baseline="0" dirty="0" err="1" smtClean="0"/>
              <a:t>wustite</a:t>
            </a:r>
            <a:r>
              <a:rPr lang="en-GB" baseline="0" dirty="0" smtClean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01F3F-C6EF-4709-A78F-7EC89C040D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71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Used EDS spot analysis on</a:t>
            </a:r>
            <a:r>
              <a:rPr lang="en-GB" baseline="0" dirty="0" smtClean="0"/>
              <a:t> each phase to locate vanadium host phases and approximate abundance in each phase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01F3F-C6EF-4709-A78F-7EC89C040D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65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Leached ‘rind’ depleted</a:t>
            </a:r>
            <a:r>
              <a:rPr lang="en-GB" baseline="0" dirty="0" smtClean="0"/>
              <a:t> in Ca/Si i.e. leaching of free lime and Ca-silicates has taken place.</a:t>
            </a:r>
          </a:p>
          <a:p>
            <a:r>
              <a:rPr lang="en-GB" baseline="0" dirty="0" err="1" smtClean="0"/>
              <a:t>Brownmillerite</a:t>
            </a:r>
            <a:r>
              <a:rPr lang="en-GB" baseline="0" dirty="0" smtClean="0"/>
              <a:t> and </a:t>
            </a:r>
            <a:r>
              <a:rPr lang="en-GB" baseline="0" dirty="0" err="1" smtClean="0"/>
              <a:t>wustite</a:t>
            </a:r>
            <a:r>
              <a:rPr lang="en-GB" baseline="0" dirty="0" smtClean="0"/>
              <a:t> phases largely unaltered.</a:t>
            </a:r>
          </a:p>
          <a:p>
            <a:r>
              <a:rPr lang="en-GB" baseline="0" dirty="0" smtClean="0"/>
              <a:t>CSH formed in black regions – present throughout the rind.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01F3F-C6EF-4709-A78F-7EC89C040D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67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Spectra of experimental samples are similar</a:t>
            </a:r>
            <a:r>
              <a:rPr lang="en-GB" baseline="0" dirty="0" smtClean="0"/>
              <a:t> to those of V(IV) and (V) standards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01F3F-C6EF-4709-A78F-7EC89C040D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65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01F3F-C6EF-4709-A78F-7EC89C040D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3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11/7/2017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11/7/2017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11/7/2017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11/7/2017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11/7/2017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11/7/2017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11/7/2017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11/7/2017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11/7/2017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11/7/2017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11/7/2017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0A97C-6094-44F3-9AD2-0A11796E8BE7}" type="datetimeFigureOut">
              <a:rPr lang="en-US" smtClean="0"/>
              <a:t>11/7/2017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9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708" y="4807008"/>
            <a:ext cx="2204582" cy="1851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84482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/>
              <a:t>µXANES investigation of the environmental behaviour of vanadium in BOF steel slag leachates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3548608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en-GB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Andrew. J. Hobson</a:t>
            </a:r>
            <a:r>
              <a:rPr lang="en-GB" cap="small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GB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Douglas. I. Stewart</a:t>
            </a:r>
            <a:r>
              <a:rPr lang="en-GB" cap="small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GB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Andrew W. Bray</a:t>
            </a:r>
            <a:r>
              <a:rPr lang="en-GB" cap="small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GB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William M. Mayes</a:t>
            </a:r>
            <a:r>
              <a:rPr lang="en-GB" cap="small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en-GB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Michael </a:t>
            </a:r>
            <a:r>
              <a:rPr lang="en-GB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Rogerson</a:t>
            </a:r>
            <a:r>
              <a:rPr lang="en-GB" cap="small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en-GB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Alex L. Riley</a:t>
            </a:r>
            <a:r>
              <a:rPr lang="en-GB" cap="small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en-GB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en-GB" u="sng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Ian T. Burke</a:t>
            </a:r>
            <a:r>
              <a:rPr lang="en-GB" cap="small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6651" y="6012559"/>
            <a:ext cx="8350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aseline="30000" dirty="0"/>
              <a:t>1</a:t>
            </a:r>
            <a:r>
              <a:rPr lang="en-GB" dirty="0"/>
              <a:t>School of Earth and Environment and </a:t>
            </a:r>
            <a:r>
              <a:rPr lang="en-GB" baseline="30000" dirty="0"/>
              <a:t>2</a:t>
            </a:r>
            <a:r>
              <a:rPr lang="en-GB" dirty="0"/>
              <a:t>School of Civil Engineering, University of </a:t>
            </a:r>
            <a:r>
              <a:rPr lang="en-GB" dirty="0" smtClean="0"/>
              <a:t>Leeds. </a:t>
            </a:r>
            <a:endParaRPr lang="en-GB" dirty="0"/>
          </a:p>
          <a:p>
            <a:r>
              <a:rPr lang="en-GB" baseline="30000" dirty="0" smtClean="0"/>
              <a:t>3</a:t>
            </a:r>
            <a:r>
              <a:rPr lang="en-GB" dirty="0" smtClean="0"/>
              <a:t>Geography and Environmental Sciences</a:t>
            </a:r>
            <a:r>
              <a:rPr lang="en-GB" dirty="0"/>
              <a:t>, University of </a:t>
            </a:r>
            <a:r>
              <a:rPr lang="en-GB" dirty="0" smtClean="0"/>
              <a:t>Hull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73" y="620688"/>
            <a:ext cx="2662215" cy="88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earitb\Desktop\big_logo_new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188" y="137019"/>
            <a:ext cx="3601796" cy="151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56" y="413382"/>
            <a:ext cx="1584176" cy="1101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9400" y="639715"/>
            <a:ext cx="2330816" cy="4087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250" y="5345892"/>
            <a:ext cx="2193873" cy="4758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2038" y="5304186"/>
            <a:ext cx="1917946" cy="543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dirty="0" smtClean="0"/>
              <a:t>EDS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5" y="1193593"/>
            <a:ext cx="3999323" cy="27495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4189" y="1193593"/>
            <a:ext cx="3993226" cy="27495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944284"/>
            <a:ext cx="3993226" cy="27495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4189" y="3943127"/>
            <a:ext cx="3993226" cy="27495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87824" y="177281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V</a:t>
            </a:r>
            <a:endParaRPr lang="en-GB" dirty="0"/>
          </a:p>
        </p:txBody>
      </p:sp>
      <p:cxnSp>
        <p:nvCxnSpPr>
          <p:cNvPr id="14" name="Straight Arrow Connector 13"/>
          <p:cNvCxnSpPr>
            <a:stCxn id="12" idx="1"/>
          </p:cNvCxnSpPr>
          <p:nvPr/>
        </p:nvCxnSpPr>
        <p:spPr>
          <a:xfrm flipH="1">
            <a:off x="2483768" y="2003649"/>
            <a:ext cx="504056" cy="129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2"/>
          </p:cNvCxnSpPr>
          <p:nvPr/>
        </p:nvCxnSpPr>
        <p:spPr>
          <a:xfrm>
            <a:off x="3167844" y="2234481"/>
            <a:ext cx="36004" cy="8344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87147" y="2207741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V</a:t>
            </a:r>
            <a:endParaRPr lang="en-GB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770803" y="2568360"/>
            <a:ext cx="216344" cy="2125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231604" y="2568360"/>
            <a:ext cx="220716" cy="2845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228184" y="1772816"/>
            <a:ext cx="437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Ti</a:t>
            </a:r>
            <a:endParaRPr lang="en-GB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5940317" y="2003649"/>
            <a:ext cx="28786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78008" y="4746827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V is located in Ca-silicates and </a:t>
            </a:r>
            <a:r>
              <a:rPr lang="en-GB" sz="2800" dirty="0" err="1" smtClean="0"/>
              <a:t>brownmillerite</a:t>
            </a:r>
            <a:r>
              <a:rPr lang="en-GB" sz="2800" dirty="0" smtClean="0"/>
              <a:t> phases</a:t>
            </a:r>
          </a:p>
          <a:p>
            <a:pPr algn="ctr"/>
            <a:r>
              <a:rPr lang="en-GB" sz="2800" dirty="0" smtClean="0"/>
              <a:t>(</a:t>
            </a:r>
            <a:r>
              <a:rPr lang="en-GB" sz="2800" dirty="0" err="1" smtClean="0"/>
              <a:t>wt</a:t>
            </a:r>
            <a:r>
              <a:rPr lang="en-GB" sz="2800" dirty="0" smtClean="0"/>
              <a:t>% 0.3 - 0.5% and 1.0 - 1.3% respectively)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2719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Leaching effects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9215"/>
            <a:ext cx="4114743" cy="35995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1629415"/>
            <a:ext cx="4114286" cy="35991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1207" y="5373216"/>
            <a:ext cx="903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Aerobic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812730" y="5373216"/>
            <a:ext cx="1136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Anaerobic</a:t>
            </a:r>
            <a:endParaRPr lang="en-GB" dirty="0"/>
          </a:p>
        </p:txBody>
      </p:sp>
      <p:sp>
        <p:nvSpPr>
          <p:cNvPr id="8" name="Freeform 7"/>
          <p:cNvSpPr/>
          <p:nvPr/>
        </p:nvSpPr>
        <p:spPr>
          <a:xfrm>
            <a:off x="327804" y="1639019"/>
            <a:ext cx="3390181" cy="3579962"/>
          </a:xfrm>
          <a:custGeom>
            <a:avLst/>
            <a:gdLst>
              <a:gd name="connsiteX0" fmla="*/ 0 w 3390181"/>
              <a:gd name="connsiteY0" fmla="*/ 2475781 h 3588589"/>
              <a:gd name="connsiteX1" fmla="*/ 181154 w 3390181"/>
              <a:gd name="connsiteY1" fmla="*/ 2182483 h 3588589"/>
              <a:gd name="connsiteX2" fmla="*/ 310551 w 3390181"/>
              <a:gd name="connsiteY2" fmla="*/ 2035834 h 3588589"/>
              <a:gd name="connsiteX3" fmla="*/ 603849 w 3390181"/>
              <a:gd name="connsiteY3" fmla="*/ 1733909 h 3588589"/>
              <a:gd name="connsiteX4" fmla="*/ 888521 w 3390181"/>
              <a:gd name="connsiteY4" fmla="*/ 1457864 h 3588589"/>
              <a:gd name="connsiteX5" fmla="*/ 1147313 w 3390181"/>
              <a:gd name="connsiteY5" fmla="*/ 1250830 h 3588589"/>
              <a:gd name="connsiteX6" fmla="*/ 1224951 w 3390181"/>
              <a:gd name="connsiteY6" fmla="*/ 1155939 h 3588589"/>
              <a:gd name="connsiteX7" fmla="*/ 1397479 w 3390181"/>
              <a:gd name="connsiteY7" fmla="*/ 1017917 h 3588589"/>
              <a:gd name="connsiteX8" fmla="*/ 1587260 w 3390181"/>
              <a:gd name="connsiteY8" fmla="*/ 802256 h 3588589"/>
              <a:gd name="connsiteX9" fmla="*/ 1949570 w 3390181"/>
              <a:gd name="connsiteY9" fmla="*/ 439947 h 3588589"/>
              <a:gd name="connsiteX10" fmla="*/ 2053087 w 3390181"/>
              <a:gd name="connsiteY10" fmla="*/ 327804 h 3588589"/>
              <a:gd name="connsiteX11" fmla="*/ 2251494 w 3390181"/>
              <a:gd name="connsiteY11" fmla="*/ 284672 h 3588589"/>
              <a:gd name="connsiteX12" fmla="*/ 2286000 w 3390181"/>
              <a:gd name="connsiteY12" fmla="*/ 232913 h 3588589"/>
              <a:gd name="connsiteX13" fmla="*/ 2389517 w 3390181"/>
              <a:gd name="connsiteY13" fmla="*/ 129396 h 3588589"/>
              <a:gd name="connsiteX14" fmla="*/ 2493034 w 3390181"/>
              <a:gd name="connsiteY14" fmla="*/ 0 h 3588589"/>
              <a:gd name="connsiteX15" fmla="*/ 3390181 w 3390181"/>
              <a:gd name="connsiteY15" fmla="*/ 0 h 3588589"/>
              <a:gd name="connsiteX16" fmla="*/ 3321170 w 3390181"/>
              <a:gd name="connsiteY16" fmla="*/ 94890 h 3588589"/>
              <a:gd name="connsiteX17" fmla="*/ 3157268 w 3390181"/>
              <a:gd name="connsiteY17" fmla="*/ 146649 h 3588589"/>
              <a:gd name="connsiteX18" fmla="*/ 3096883 w 3390181"/>
              <a:gd name="connsiteY18" fmla="*/ 284672 h 3588589"/>
              <a:gd name="connsiteX19" fmla="*/ 3088256 w 3390181"/>
              <a:gd name="connsiteY19" fmla="*/ 396815 h 3588589"/>
              <a:gd name="connsiteX20" fmla="*/ 2976113 w 3390181"/>
              <a:gd name="connsiteY20" fmla="*/ 508958 h 3588589"/>
              <a:gd name="connsiteX21" fmla="*/ 2743200 w 3390181"/>
              <a:gd name="connsiteY21" fmla="*/ 715992 h 3588589"/>
              <a:gd name="connsiteX22" fmla="*/ 2665562 w 3390181"/>
              <a:gd name="connsiteY22" fmla="*/ 793630 h 3588589"/>
              <a:gd name="connsiteX23" fmla="*/ 2553419 w 3390181"/>
              <a:gd name="connsiteY23" fmla="*/ 914400 h 3588589"/>
              <a:gd name="connsiteX24" fmla="*/ 2380890 w 3390181"/>
              <a:gd name="connsiteY24" fmla="*/ 1259456 h 3588589"/>
              <a:gd name="connsiteX25" fmla="*/ 2294626 w 3390181"/>
              <a:gd name="connsiteY25" fmla="*/ 1362973 h 3588589"/>
              <a:gd name="connsiteX26" fmla="*/ 2139351 w 3390181"/>
              <a:gd name="connsiteY26" fmla="*/ 1380226 h 3588589"/>
              <a:gd name="connsiteX27" fmla="*/ 2027207 w 3390181"/>
              <a:gd name="connsiteY27" fmla="*/ 1423358 h 3588589"/>
              <a:gd name="connsiteX28" fmla="*/ 1958196 w 3390181"/>
              <a:gd name="connsiteY28" fmla="*/ 1492370 h 3588589"/>
              <a:gd name="connsiteX29" fmla="*/ 1345721 w 3390181"/>
              <a:gd name="connsiteY29" fmla="*/ 2027207 h 3588589"/>
              <a:gd name="connsiteX30" fmla="*/ 1121434 w 3390181"/>
              <a:gd name="connsiteY30" fmla="*/ 2070339 h 3588589"/>
              <a:gd name="connsiteX31" fmla="*/ 1035170 w 3390181"/>
              <a:gd name="connsiteY31" fmla="*/ 2130724 h 3588589"/>
              <a:gd name="connsiteX32" fmla="*/ 1017917 w 3390181"/>
              <a:gd name="connsiteY32" fmla="*/ 2216989 h 3588589"/>
              <a:gd name="connsiteX33" fmla="*/ 948905 w 3390181"/>
              <a:gd name="connsiteY33" fmla="*/ 2251494 h 3588589"/>
              <a:gd name="connsiteX34" fmla="*/ 923026 w 3390181"/>
              <a:gd name="connsiteY34" fmla="*/ 2156604 h 3588589"/>
              <a:gd name="connsiteX35" fmla="*/ 940279 w 3390181"/>
              <a:gd name="connsiteY35" fmla="*/ 2061713 h 3588589"/>
              <a:gd name="connsiteX36" fmla="*/ 862641 w 3390181"/>
              <a:gd name="connsiteY36" fmla="*/ 2070339 h 3588589"/>
              <a:gd name="connsiteX37" fmla="*/ 819509 w 3390181"/>
              <a:gd name="connsiteY37" fmla="*/ 2182483 h 3588589"/>
              <a:gd name="connsiteX38" fmla="*/ 767751 w 3390181"/>
              <a:gd name="connsiteY38" fmla="*/ 2234241 h 3588589"/>
              <a:gd name="connsiteX39" fmla="*/ 845388 w 3390181"/>
              <a:gd name="connsiteY39" fmla="*/ 2346385 h 3588589"/>
              <a:gd name="connsiteX40" fmla="*/ 802256 w 3390181"/>
              <a:gd name="connsiteY40" fmla="*/ 2424023 h 3588589"/>
              <a:gd name="connsiteX41" fmla="*/ 707366 w 3390181"/>
              <a:gd name="connsiteY41" fmla="*/ 2458528 h 3588589"/>
              <a:gd name="connsiteX42" fmla="*/ 655607 w 3390181"/>
              <a:gd name="connsiteY42" fmla="*/ 2527539 h 3588589"/>
              <a:gd name="connsiteX43" fmla="*/ 500332 w 3390181"/>
              <a:gd name="connsiteY43" fmla="*/ 2613804 h 3588589"/>
              <a:gd name="connsiteX44" fmla="*/ 465826 w 3390181"/>
              <a:gd name="connsiteY44" fmla="*/ 2691441 h 3588589"/>
              <a:gd name="connsiteX45" fmla="*/ 483079 w 3390181"/>
              <a:gd name="connsiteY45" fmla="*/ 2760453 h 3588589"/>
              <a:gd name="connsiteX46" fmla="*/ 483079 w 3390181"/>
              <a:gd name="connsiteY46" fmla="*/ 2838090 h 3588589"/>
              <a:gd name="connsiteX47" fmla="*/ 396815 w 3390181"/>
              <a:gd name="connsiteY47" fmla="*/ 2984739 h 3588589"/>
              <a:gd name="connsiteX48" fmla="*/ 379562 w 3390181"/>
              <a:gd name="connsiteY48" fmla="*/ 3027872 h 3588589"/>
              <a:gd name="connsiteX49" fmla="*/ 362309 w 3390181"/>
              <a:gd name="connsiteY49" fmla="*/ 3174521 h 3588589"/>
              <a:gd name="connsiteX50" fmla="*/ 405441 w 3390181"/>
              <a:gd name="connsiteY50" fmla="*/ 3217653 h 3588589"/>
              <a:gd name="connsiteX51" fmla="*/ 422694 w 3390181"/>
              <a:gd name="connsiteY51" fmla="*/ 3303917 h 3588589"/>
              <a:gd name="connsiteX52" fmla="*/ 362309 w 3390181"/>
              <a:gd name="connsiteY52" fmla="*/ 3441939 h 3588589"/>
              <a:gd name="connsiteX53" fmla="*/ 370936 w 3390181"/>
              <a:gd name="connsiteY53" fmla="*/ 3588589 h 3588589"/>
              <a:gd name="connsiteX54" fmla="*/ 8626 w 3390181"/>
              <a:gd name="connsiteY54" fmla="*/ 3579962 h 3588589"/>
              <a:gd name="connsiteX55" fmla="*/ 0 w 3390181"/>
              <a:gd name="connsiteY55" fmla="*/ 2475781 h 3588589"/>
              <a:gd name="connsiteX0" fmla="*/ 0 w 3390181"/>
              <a:gd name="connsiteY0" fmla="*/ 2475781 h 3579962"/>
              <a:gd name="connsiteX1" fmla="*/ 181154 w 3390181"/>
              <a:gd name="connsiteY1" fmla="*/ 2182483 h 3579962"/>
              <a:gd name="connsiteX2" fmla="*/ 310551 w 3390181"/>
              <a:gd name="connsiteY2" fmla="*/ 2035834 h 3579962"/>
              <a:gd name="connsiteX3" fmla="*/ 603849 w 3390181"/>
              <a:gd name="connsiteY3" fmla="*/ 1733909 h 3579962"/>
              <a:gd name="connsiteX4" fmla="*/ 888521 w 3390181"/>
              <a:gd name="connsiteY4" fmla="*/ 1457864 h 3579962"/>
              <a:gd name="connsiteX5" fmla="*/ 1147313 w 3390181"/>
              <a:gd name="connsiteY5" fmla="*/ 1250830 h 3579962"/>
              <a:gd name="connsiteX6" fmla="*/ 1224951 w 3390181"/>
              <a:gd name="connsiteY6" fmla="*/ 1155939 h 3579962"/>
              <a:gd name="connsiteX7" fmla="*/ 1397479 w 3390181"/>
              <a:gd name="connsiteY7" fmla="*/ 1017917 h 3579962"/>
              <a:gd name="connsiteX8" fmla="*/ 1587260 w 3390181"/>
              <a:gd name="connsiteY8" fmla="*/ 802256 h 3579962"/>
              <a:gd name="connsiteX9" fmla="*/ 1949570 w 3390181"/>
              <a:gd name="connsiteY9" fmla="*/ 439947 h 3579962"/>
              <a:gd name="connsiteX10" fmla="*/ 2053087 w 3390181"/>
              <a:gd name="connsiteY10" fmla="*/ 327804 h 3579962"/>
              <a:gd name="connsiteX11" fmla="*/ 2251494 w 3390181"/>
              <a:gd name="connsiteY11" fmla="*/ 284672 h 3579962"/>
              <a:gd name="connsiteX12" fmla="*/ 2286000 w 3390181"/>
              <a:gd name="connsiteY12" fmla="*/ 232913 h 3579962"/>
              <a:gd name="connsiteX13" fmla="*/ 2389517 w 3390181"/>
              <a:gd name="connsiteY13" fmla="*/ 129396 h 3579962"/>
              <a:gd name="connsiteX14" fmla="*/ 2493034 w 3390181"/>
              <a:gd name="connsiteY14" fmla="*/ 0 h 3579962"/>
              <a:gd name="connsiteX15" fmla="*/ 3390181 w 3390181"/>
              <a:gd name="connsiteY15" fmla="*/ 0 h 3579962"/>
              <a:gd name="connsiteX16" fmla="*/ 3321170 w 3390181"/>
              <a:gd name="connsiteY16" fmla="*/ 94890 h 3579962"/>
              <a:gd name="connsiteX17" fmla="*/ 3157268 w 3390181"/>
              <a:gd name="connsiteY17" fmla="*/ 146649 h 3579962"/>
              <a:gd name="connsiteX18" fmla="*/ 3096883 w 3390181"/>
              <a:gd name="connsiteY18" fmla="*/ 284672 h 3579962"/>
              <a:gd name="connsiteX19" fmla="*/ 3088256 w 3390181"/>
              <a:gd name="connsiteY19" fmla="*/ 396815 h 3579962"/>
              <a:gd name="connsiteX20" fmla="*/ 2976113 w 3390181"/>
              <a:gd name="connsiteY20" fmla="*/ 508958 h 3579962"/>
              <a:gd name="connsiteX21" fmla="*/ 2743200 w 3390181"/>
              <a:gd name="connsiteY21" fmla="*/ 715992 h 3579962"/>
              <a:gd name="connsiteX22" fmla="*/ 2665562 w 3390181"/>
              <a:gd name="connsiteY22" fmla="*/ 793630 h 3579962"/>
              <a:gd name="connsiteX23" fmla="*/ 2553419 w 3390181"/>
              <a:gd name="connsiteY23" fmla="*/ 914400 h 3579962"/>
              <a:gd name="connsiteX24" fmla="*/ 2380890 w 3390181"/>
              <a:gd name="connsiteY24" fmla="*/ 1259456 h 3579962"/>
              <a:gd name="connsiteX25" fmla="*/ 2294626 w 3390181"/>
              <a:gd name="connsiteY25" fmla="*/ 1362973 h 3579962"/>
              <a:gd name="connsiteX26" fmla="*/ 2139351 w 3390181"/>
              <a:gd name="connsiteY26" fmla="*/ 1380226 h 3579962"/>
              <a:gd name="connsiteX27" fmla="*/ 2027207 w 3390181"/>
              <a:gd name="connsiteY27" fmla="*/ 1423358 h 3579962"/>
              <a:gd name="connsiteX28" fmla="*/ 1958196 w 3390181"/>
              <a:gd name="connsiteY28" fmla="*/ 1492370 h 3579962"/>
              <a:gd name="connsiteX29" fmla="*/ 1345721 w 3390181"/>
              <a:gd name="connsiteY29" fmla="*/ 2027207 h 3579962"/>
              <a:gd name="connsiteX30" fmla="*/ 1121434 w 3390181"/>
              <a:gd name="connsiteY30" fmla="*/ 2070339 h 3579962"/>
              <a:gd name="connsiteX31" fmla="*/ 1035170 w 3390181"/>
              <a:gd name="connsiteY31" fmla="*/ 2130724 h 3579962"/>
              <a:gd name="connsiteX32" fmla="*/ 1017917 w 3390181"/>
              <a:gd name="connsiteY32" fmla="*/ 2216989 h 3579962"/>
              <a:gd name="connsiteX33" fmla="*/ 948905 w 3390181"/>
              <a:gd name="connsiteY33" fmla="*/ 2251494 h 3579962"/>
              <a:gd name="connsiteX34" fmla="*/ 923026 w 3390181"/>
              <a:gd name="connsiteY34" fmla="*/ 2156604 h 3579962"/>
              <a:gd name="connsiteX35" fmla="*/ 940279 w 3390181"/>
              <a:gd name="connsiteY35" fmla="*/ 2061713 h 3579962"/>
              <a:gd name="connsiteX36" fmla="*/ 862641 w 3390181"/>
              <a:gd name="connsiteY36" fmla="*/ 2070339 h 3579962"/>
              <a:gd name="connsiteX37" fmla="*/ 819509 w 3390181"/>
              <a:gd name="connsiteY37" fmla="*/ 2182483 h 3579962"/>
              <a:gd name="connsiteX38" fmla="*/ 767751 w 3390181"/>
              <a:gd name="connsiteY38" fmla="*/ 2234241 h 3579962"/>
              <a:gd name="connsiteX39" fmla="*/ 845388 w 3390181"/>
              <a:gd name="connsiteY39" fmla="*/ 2346385 h 3579962"/>
              <a:gd name="connsiteX40" fmla="*/ 802256 w 3390181"/>
              <a:gd name="connsiteY40" fmla="*/ 2424023 h 3579962"/>
              <a:gd name="connsiteX41" fmla="*/ 707366 w 3390181"/>
              <a:gd name="connsiteY41" fmla="*/ 2458528 h 3579962"/>
              <a:gd name="connsiteX42" fmla="*/ 655607 w 3390181"/>
              <a:gd name="connsiteY42" fmla="*/ 2527539 h 3579962"/>
              <a:gd name="connsiteX43" fmla="*/ 500332 w 3390181"/>
              <a:gd name="connsiteY43" fmla="*/ 2613804 h 3579962"/>
              <a:gd name="connsiteX44" fmla="*/ 465826 w 3390181"/>
              <a:gd name="connsiteY44" fmla="*/ 2691441 h 3579962"/>
              <a:gd name="connsiteX45" fmla="*/ 483079 w 3390181"/>
              <a:gd name="connsiteY45" fmla="*/ 2760453 h 3579962"/>
              <a:gd name="connsiteX46" fmla="*/ 483079 w 3390181"/>
              <a:gd name="connsiteY46" fmla="*/ 2838090 h 3579962"/>
              <a:gd name="connsiteX47" fmla="*/ 396815 w 3390181"/>
              <a:gd name="connsiteY47" fmla="*/ 2984739 h 3579962"/>
              <a:gd name="connsiteX48" fmla="*/ 379562 w 3390181"/>
              <a:gd name="connsiteY48" fmla="*/ 3027872 h 3579962"/>
              <a:gd name="connsiteX49" fmla="*/ 362309 w 3390181"/>
              <a:gd name="connsiteY49" fmla="*/ 3174521 h 3579962"/>
              <a:gd name="connsiteX50" fmla="*/ 405441 w 3390181"/>
              <a:gd name="connsiteY50" fmla="*/ 3217653 h 3579962"/>
              <a:gd name="connsiteX51" fmla="*/ 422694 w 3390181"/>
              <a:gd name="connsiteY51" fmla="*/ 3303917 h 3579962"/>
              <a:gd name="connsiteX52" fmla="*/ 362309 w 3390181"/>
              <a:gd name="connsiteY52" fmla="*/ 3441939 h 3579962"/>
              <a:gd name="connsiteX53" fmla="*/ 370936 w 3390181"/>
              <a:gd name="connsiteY53" fmla="*/ 3571336 h 3579962"/>
              <a:gd name="connsiteX54" fmla="*/ 8626 w 3390181"/>
              <a:gd name="connsiteY54" fmla="*/ 3579962 h 3579962"/>
              <a:gd name="connsiteX55" fmla="*/ 0 w 3390181"/>
              <a:gd name="connsiteY55" fmla="*/ 2475781 h 357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390181" h="3579962">
                <a:moveTo>
                  <a:pt x="0" y="2475781"/>
                </a:moveTo>
                <a:lnTo>
                  <a:pt x="181154" y="2182483"/>
                </a:lnTo>
                <a:lnTo>
                  <a:pt x="310551" y="2035834"/>
                </a:lnTo>
                <a:lnTo>
                  <a:pt x="603849" y="1733909"/>
                </a:lnTo>
                <a:lnTo>
                  <a:pt x="888521" y="1457864"/>
                </a:lnTo>
                <a:lnTo>
                  <a:pt x="1147313" y="1250830"/>
                </a:lnTo>
                <a:lnTo>
                  <a:pt x="1224951" y="1155939"/>
                </a:lnTo>
                <a:lnTo>
                  <a:pt x="1397479" y="1017917"/>
                </a:lnTo>
                <a:lnTo>
                  <a:pt x="1587260" y="802256"/>
                </a:lnTo>
                <a:lnTo>
                  <a:pt x="1949570" y="439947"/>
                </a:lnTo>
                <a:lnTo>
                  <a:pt x="2053087" y="327804"/>
                </a:lnTo>
                <a:lnTo>
                  <a:pt x="2251494" y="284672"/>
                </a:lnTo>
                <a:lnTo>
                  <a:pt x="2286000" y="232913"/>
                </a:lnTo>
                <a:lnTo>
                  <a:pt x="2389517" y="129396"/>
                </a:lnTo>
                <a:lnTo>
                  <a:pt x="2493034" y="0"/>
                </a:lnTo>
                <a:lnTo>
                  <a:pt x="3390181" y="0"/>
                </a:lnTo>
                <a:lnTo>
                  <a:pt x="3321170" y="94890"/>
                </a:lnTo>
                <a:lnTo>
                  <a:pt x="3157268" y="146649"/>
                </a:lnTo>
                <a:lnTo>
                  <a:pt x="3096883" y="284672"/>
                </a:lnTo>
                <a:lnTo>
                  <a:pt x="3088256" y="396815"/>
                </a:lnTo>
                <a:lnTo>
                  <a:pt x="2976113" y="508958"/>
                </a:lnTo>
                <a:lnTo>
                  <a:pt x="2743200" y="715992"/>
                </a:lnTo>
                <a:lnTo>
                  <a:pt x="2665562" y="793630"/>
                </a:lnTo>
                <a:lnTo>
                  <a:pt x="2553419" y="914400"/>
                </a:lnTo>
                <a:lnTo>
                  <a:pt x="2380890" y="1259456"/>
                </a:lnTo>
                <a:lnTo>
                  <a:pt x="2294626" y="1362973"/>
                </a:lnTo>
                <a:lnTo>
                  <a:pt x="2139351" y="1380226"/>
                </a:lnTo>
                <a:lnTo>
                  <a:pt x="2027207" y="1423358"/>
                </a:lnTo>
                <a:lnTo>
                  <a:pt x="1958196" y="1492370"/>
                </a:lnTo>
                <a:lnTo>
                  <a:pt x="1345721" y="2027207"/>
                </a:lnTo>
                <a:lnTo>
                  <a:pt x="1121434" y="2070339"/>
                </a:lnTo>
                <a:lnTo>
                  <a:pt x="1035170" y="2130724"/>
                </a:lnTo>
                <a:lnTo>
                  <a:pt x="1017917" y="2216989"/>
                </a:lnTo>
                <a:lnTo>
                  <a:pt x="948905" y="2251494"/>
                </a:lnTo>
                <a:lnTo>
                  <a:pt x="923026" y="2156604"/>
                </a:lnTo>
                <a:lnTo>
                  <a:pt x="940279" y="2061713"/>
                </a:lnTo>
                <a:lnTo>
                  <a:pt x="862641" y="2070339"/>
                </a:lnTo>
                <a:lnTo>
                  <a:pt x="819509" y="2182483"/>
                </a:lnTo>
                <a:lnTo>
                  <a:pt x="767751" y="2234241"/>
                </a:lnTo>
                <a:lnTo>
                  <a:pt x="845388" y="2346385"/>
                </a:lnTo>
                <a:lnTo>
                  <a:pt x="802256" y="2424023"/>
                </a:lnTo>
                <a:lnTo>
                  <a:pt x="707366" y="2458528"/>
                </a:lnTo>
                <a:lnTo>
                  <a:pt x="655607" y="2527539"/>
                </a:lnTo>
                <a:lnTo>
                  <a:pt x="500332" y="2613804"/>
                </a:lnTo>
                <a:lnTo>
                  <a:pt x="465826" y="2691441"/>
                </a:lnTo>
                <a:lnTo>
                  <a:pt x="483079" y="2760453"/>
                </a:lnTo>
                <a:lnTo>
                  <a:pt x="483079" y="2838090"/>
                </a:lnTo>
                <a:lnTo>
                  <a:pt x="396815" y="2984739"/>
                </a:lnTo>
                <a:lnTo>
                  <a:pt x="379562" y="3027872"/>
                </a:lnTo>
                <a:lnTo>
                  <a:pt x="362309" y="3174521"/>
                </a:lnTo>
                <a:lnTo>
                  <a:pt x="405441" y="3217653"/>
                </a:lnTo>
                <a:lnTo>
                  <a:pt x="422694" y="3303917"/>
                </a:lnTo>
                <a:lnTo>
                  <a:pt x="362309" y="3441939"/>
                </a:lnTo>
                <a:lnTo>
                  <a:pt x="370936" y="3571336"/>
                </a:lnTo>
                <a:lnTo>
                  <a:pt x="8626" y="3579962"/>
                </a:lnTo>
                <a:cubicBezTo>
                  <a:pt x="5751" y="3211902"/>
                  <a:pt x="2875" y="2843841"/>
                  <a:pt x="0" y="2475781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4727275" y="1639019"/>
            <a:ext cx="3131389" cy="3579962"/>
          </a:xfrm>
          <a:custGeom>
            <a:avLst/>
            <a:gdLst>
              <a:gd name="connsiteX0" fmla="*/ 0 w 3131389"/>
              <a:gd name="connsiteY0" fmla="*/ 3579962 h 3579962"/>
              <a:gd name="connsiteX1" fmla="*/ 733246 w 3131389"/>
              <a:gd name="connsiteY1" fmla="*/ 3579962 h 3579962"/>
              <a:gd name="connsiteX2" fmla="*/ 914400 w 3131389"/>
              <a:gd name="connsiteY2" fmla="*/ 3321170 h 3579962"/>
              <a:gd name="connsiteX3" fmla="*/ 992038 w 3131389"/>
              <a:gd name="connsiteY3" fmla="*/ 3329796 h 3579962"/>
              <a:gd name="connsiteX4" fmla="*/ 1138687 w 3131389"/>
              <a:gd name="connsiteY4" fmla="*/ 3295290 h 3579962"/>
              <a:gd name="connsiteX5" fmla="*/ 1207699 w 3131389"/>
              <a:gd name="connsiteY5" fmla="*/ 3165894 h 3579962"/>
              <a:gd name="connsiteX6" fmla="*/ 1259457 w 3131389"/>
              <a:gd name="connsiteY6" fmla="*/ 2984739 h 3579962"/>
              <a:gd name="connsiteX7" fmla="*/ 1293963 w 3131389"/>
              <a:gd name="connsiteY7" fmla="*/ 2863970 h 3579962"/>
              <a:gd name="connsiteX8" fmla="*/ 1371600 w 3131389"/>
              <a:gd name="connsiteY8" fmla="*/ 2812211 h 3579962"/>
              <a:gd name="connsiteX9" fmla="*/ 1414733 w 3131389"/>
              <a:gd name="connsiteY9" fmla="*/ 2700068 h 3579962"/>
              <a:gd name="connsiteX10" fmla="*/ 1414733 w 3131389"/>
              <a:gd name="connsiteY10" fmla="*/ 2700068 h 3579962"/>
              <a:gd name="connsiteX11" fmla="*/ 1500997 w 3131389"/>
              <a:gd name="connsiteY11" fmla="*/ 2562045 h 3579962"/>
              <a:gd name="connsiteX12" fmla="*/ 1552755 w 3131389"/>
              <a:gd name="connsiteY12" fmla="*/ 2518913 h 3579962"/>
              <a:gd name="connsiteX13" fmla="*/ 1656272 w 3131389"/>
              <a:gd name="connsiteY13" fmla="*/ 2596551 h 3579962"/>
              <a:gd name="connsiteX14" fmla="*/ 1759789 w 3131389"/>
              <a:gd name="connsiteY14" fmla="*/ 2648309 h 3579962"/>
              <a:gd name="connsiteX15" fmla="*/ 1820174 w 3131389"/>
              <a:gd name="connsiteY15" fmla="*/ 2605177 h 3579962"/>
              <a:gd name="connsiteX16" fmla="*/ 1940944 w 3131389"/>
              <a:gd name="connsiteY16" fmla="*/ 2346385 h 3579962"/>
              <a:gd name="connsiteX17" fmla="*/ 1906438 w 3131389"/>
              <a:gd name="connsiteY17" fmla="*/ 2242868 h 3579962"/>
              <a:gd name="connsiteX18" fmla="*/ 1906438 w 3131389"/>
              <a:gd name="connsiteY18" fmla="*/ 2156604 h 3579962"/>
              <a:gd name="connsiteX19" fmla="*/ 1932317 w 3131389"/>
              <a:gd name="connsiteY19" fmla="*/ 2053087 h 3579962"/>
              <a:gd name="connsiteX20" fmla="*/ 1992702 w 3131389"/>
              <a:gd name="connsiteY20" fmla="*/ 1923690 h 3579962"/>
              <a:gd name="connsiteX21" fmla="*/ 2009955 w 3131389"/>
              <a:gd name="connsiteY21" fmla="*/ 1871932 h 3579962"/>
              <a:gd name="connsiteX22" fmla="*/ 2156604 w 3131389"/>
              <a:gd name="connsiteY22" fmla="*/ 1889185 h 3579962"/>
              <a:gd name="connsiteX23" fmla="*/ 2199736 w 3131389"/>
              <a:gd name="connsiteY23" fmla="*/ 1846053 h 3579962"/>
              <a:gd name="connsiteX24" fmla="*/ 2208363 w 3131389"/>
              <a:gd name="connsiteY24" fmla="*/ 1751162 h 3579962"/>
              <a:gd name="connsiteX25" fmla="*/ 2234242 w 3131389"/>
              <a:gd name="connsiteY25" fmla="*/ 1639019 h 3579962"/>
              <a:gd name="connsiteX26" fmla="*/ 2286000 w 3131389"/>
              <a:gd name="connsiteY26" fmla="*/ 1328468 h 3579962"/>
              <a:gd name="connsiteX27" fmla="*/ 2311880 w 3131389"/>
              <a:gd name="connsiteY27" fmla="*/ 1181819 h 3579962"/>
              <a:gd name="connsiteX28" fmla="*/ 2329133 w 3131389"/>
              <a:gd name="connsiteY28" fmla="*/ 1138687 h 3579962"/>
              <a:gd name="connsiteX29" fmla="*/ 2329133 w 3131389"/>
              <a:gd name="connsiteY29" fmla="*/ 1017917 h 3579962"/>
              <a:gd name="connsiteX30" fmla="*/ 2303253 w 3131389"/>
              <a:gd name="connsiteY30" fmla="*/ 923026 h 3579962"/>
              <a:gd name="connsiteX31" fmla="*/ 2311880 w 3131389"/>
              <a:gd name="connsiteY31" fmla="*/ 819509 h 3579962"/>
              <a:gd name="connsiteX32" fmla="*/ 2398144 w 3131389"/>
              <a:gd name="connsiteY32" fmla="*/ 810883 h 3579962"/>
              <a:gd name="connsiteX33" fmla="*/ 2527540 w 3131389"/>
              <a:gd name="connsiteY33" fmla="*/ 931653 h 3579962"/>
              <a:gd name="connsiteX34" fmla="*/ 2518914 w 3131389"/>
              <a:gd name="connsiteY34" fmla="*/ 1147313 h 3579962"/>
              <a:gd name="connsiteX35" fmla="*/ 2518914 w 3131389"/>
              <a:gd name="connsiteY35" fmla="*/ 1147313 h 3579962"/>
              <a:gd name="connsiteX36" fmla="*/ 2613804 w 3131389"/>
              <a:gd name="connsiteY36" fmla="*/ 1276709 h 3579962"/>
              <a:gd name="connsiteX37" fmla="*/ 2751827 w 3131389"/>
              <a:gd name="connsiteY37" fmla="*/ 1216324 h 3579962"/>
              <a:gd name="connsiteX38" fmla="*/ 2743200 w 3131389"/>
              <a:gd name="connsiteY38" fmla="*/ 1121434 h 3579962"/>
              <a:gd name="connsiteX39" fmla="*/ 2769080 w 3131389"/>
              <a:gd name="connsiteY39" fmla="*/ 1061049 h 3579962"/>
              <a:gd name="connsiteX40" fmla="*/ 2777706 w 3131389"/>
              <a:gd name="connsiteY40" fmla="*/ 897147 h 3579962"/>
              <a:gd name="connsiteX41" fmla="*/ 2725948 w 3131389"/>
              <a:gd name="connsiteY41" fmla="*/ 836762 h 3579962"/>
              <a:gd name="connsiteX42" fmla="*/ 2613804 w 3131389"/>
              <a:gd name="connsiteY42" fmla="*/ 698739 h 3579962"/>
              <a:gd name="connsiteX43" fmla="*/ 2613804 w 3131389"/>
              <a:gd name="connsiteY43" fmla="*/ 845389 h 3579962"/>
              <a:gd name="connsiteX44" fmla="*/ 2579299 w 3131389"/>
              <a:gd name="connsiteY44" fmla="*/ 871268 h 3579962"/>
              <a:gd name="connsiteX45" fmla="*/ 2527540 w 3131389"/>
              <a:gd name="connsiteY45" fmla="*/ 629728 h 3579962"/>
              <a:gd name="connsiteX46" fmla="*/ 2562046 w 3131389"/>
              <a:gd name="connsiteY46" fmla="*/ 586596 h 3579962"/>
              <a:gd name="connsiteX47" fmla="*/ 2717321 w 3131389"/>
              <a:gd name="connsiteY47" fmla="*/ 500332 h 3579962"/>
              <a:gd name="connsiteX48" fmla="*/ 2838091 w 3131389"/>
              <a:gd name="connsiteY48" fmla="*/ 448573 h 3579962"/>
              <a:gd name="connsiteX49" fmla="*/ 2898476 w 3131389"/>
              <a:gd name="connsiteY49" fmla="*/ 345056 h 3579962"/>
              <a:gd name="connsiteX50" fmla="*/ 2941608 w 3131389"/>
              <a:gd name="connsiteY50" fmla="*/ 276045 h 3579962"/>
              <a:gd name="connsiteX51" fmla="*/ 3027872 w 3131389"/>
              <a:gd name="connsiteY51" fmla="*/ 69011 h 3579962"/>
              <a:gd name="connsiteX52" fmla="*/ 3131389 w 3131389"/>
              <a:gd name="connsiteY52" fmla="*/ 69011 h 3579962"/>
              <a:gd name="connsiteX53" fmla="*/ 3131389 w 3131389"/>
              <a:gd name="connsiteY53" fmla="*/ 0 h 3579962"/>
              <a:gd name="connsiteX54" fmla="*/ 2337759 w 3131389"/>
              <a:gd name="connsiteY54" fmla="*/ 0 h 3579962"/>
              <a:gd name="connsiteX55" fmla="*/ 2199736 w 3131389"/>
              <a:gd name="connsiteY55" fmla="*/ 77638 h 3579962"/>
              <a:gd name="connsiteX56" fmla="*/ 2173857 w 3131389"/>
              <a:gd name="connsiteY56" fmla="*/ 189781 h 3579962"/>
              <a:gd name="connsiteX57" fmla="*/ 2130725 w 3131389"/>
              <a:gd name="connsiteY57" fmla="*/ 284672 h 3579962"/>
              <a:gd name="connsiteX58" fmla="*/ 2035834 w 3131389"/>
              <a:gd name="connsiteY58" fmla="*/ 336430 h 3579962"/>
              <a:gd name="connsiteX59" fmla="*/ 1880559 w 3131389"/>
              <a:gd name="connsiteY59" fmla="*/ 474453 h 3579962"/>
              <a:gd name="connsiteX60" fmla="*/ 1742536 w 3131389"/>
              <a:gd name="connsiteY60" fmla="*/ 586596 h 3579962"/>
              <a:gd name="connsiteX61" fmla="*/ 1639019 w 3131389"/>
              <a:gd name="connsiteY61" fmla="*/ 664234 h 3579962"/>
              <a:gd name="connsiteX62" fmla="*/ 1509623 w 3131389"/>
              <a:gd name="connsiteY62" fmla="*/ 793630 h 3579962"/>
              <a:gd name="connsiteX63" fmla="*/ 1388853 w 3131389"/>
              <a:gd name="connsiteY63" fmla="*/ 923026 h 3579962"/>
              <a:gd name="connsiteX64" fmla="*/ 1345721 w 3131389"/>
              <a:gd name="connsiteY64" fmla="*/ 1026543 h 3579962"/>
              <a:gd name="connsiteX65" fmla="*/ 1302589 w 3131389"/>
              <a:gd name="connsiteY65" fmla="*/ 1121434 h 3579962"/>
              <a:gd name="connsiteX66" fmla="*/ 1190446 w 3131389"/>
              <a:gd name="connsiteY66" fmla="*/ 1216324 h 3579962"/>
              <a:gd name="connsiteX67" fmla="*/ 1199072 w 3131389"/>
              <a:gd name="connsiteY67" fmla="*/ 1293962 h 3579962"/>
              <a:gd name="connsiteX68" fmla="*/ 1199072 w 3131389"/>
              <a:gd name="connsiteY68" fmla="*/ 1293962 h 3579962"/>
              <a:gd name="connsiteX69" fmla="*/ 1328468 w 3131389"/>
              <a:gd name="connsiteY69" fmla="*/ 1302589 h 3579962"/>
              <a:gd name="connsiteX70" fmla="*/ 1397480 w 3131389"/>
              <a:gd name="connsiteY70" fmla="*/ 1311215 h 3579962"/>
              <a:gd name="connsiteX71" fmla="*/ 1449238 w 3131389"/>
              <a:gd name="connsiteY71" fmla="*/ 1354347 h 3579962"/>
              <a:gd name="connsiteX72" fmla="*/ 1457865 w 3131389"/>
              <a:gd name="connsiteY72" fmla="*/ 1406106 h 3579962"/>
              <a:gd name="connsiteX73" fmla="*/ 1388853 w 3131389"/>
              <a:gd name="connsiteY73" fmla="*/ 1466490 h 3579962"/>
              <a:gd name="connsiteX74" fmla="*/ 1371600 w 3131389"/>
              <a:gd name="connsiteY74" fmla="*/ 1561381 h 3579962"/>
              <a:gd name="connsiteX75" fmla="*/ 1311216 w 3131389"/>
              <a:gd name="connsiteY75" fmla="*/ 1647645 h 3579962"/>
              <a:gd name="connsiteX76" fmla="*/ 1276710 w 3131389"/>
              <a:gd name="connsiteY76" fmla="*/ 1708030 h 3579962"/>
              <a:gd name="connsiteX77" fmla="*/ 1293963 w 3131389"/>
              <a:gd name="connsiteY77" fmla="*/ 1777041 h 3579962"/>
              <a:gd name="connsiteX78" fmla="*/ 1337095 w 3131389"/>
              <a:gd name="connsiteY78" fmla="*/ 1854679 h 3579962"/>
              <a:gd name="connsiteX79" fmla="*/ 1354348 w 3131389"/>
              <a:gd name="connsiteY79" fmla="*/ 1863306 h 3579962"/>
              <a:gd name="connsiteX80" fmla="*/ 1354348 w 3131389"/>
              <a:gd name="connsiteY80" fmla="*/ 1923690 h 3579962"/>
              <a:gd name="connsiteX81" fmla="*/ 1302589 w 3131389"/>
              <a:gd name="connsiteY81" fmla="*/ 1975449 h 3579962"/>
              <a:gd name="connsiteX82" fmla="*/ 1242204 w 3131389"/>
              <a:gd name="connsiteY82" fmla="*/ 2009955 h 3579962"/>
              <a:gd name="connsiteX83" fmla="*/ 1173193 w 3131389"/>
              <a:gd name="connsiteY83" fmla="*/ 2009955 h 3579962"/>
              <a:gd name="connsiteX84" fmla="*/ 1043797 w 3131389"/>
              <a:gd name="connsiteY84" fmla="*/ 1992702 h 3579962"/>
              <a:gd name="connsiteX85" fmla="*/ 940280 w 3131389"/>
              <a:gd name="connsiteY85" fmla="*/ 2001328 h 3579962"/>
              <a:gd name="connsiteX86" fmla="*/ 785004 w 3131389"/>
              <a:gd name="connsiteY86" fmla="*/ 1992702 h 3579962"/>
              <a:gd name="connsiteX87" fmla="*/ 603850 w 3131389"/>
              <a:gd name="connsiteY87" fmla="*/ 2018581 h 3579962"/>
              <a:gd name="connsiteX88" fmla="*/ 517585 w 3131389"/>
              <a:gd name="connsiteY88" fmla="*/ 2147977 h 3579962"/>
              <a:gd name="connsiteX89" fmla="*/ 508959 w 3131389"/>
              <a:gd name="connsiteY89" fmla="*/ 2251494 h 3579962"/>
              <a:gd name="connsiteX90" fmla="*/ 431321 w 3131389"/>
              <a:gd name="connsiteY90" fmla="*/ 2363638 h 3579962"/>
              <a:gd name="connsiteX91" fmla="*/ 336431 w 3131389"/>
              <a:gd name="connsiteY91" fmla="*/ 2484407 h 3579962"/>
              <a:gd name="connsiteX92" fmla="*/ 241540 w 3131389"/>
              <a:gd name="connsiteY92" fmla="*/ 2631056 h 3579962"/>
              <a:gd name="connsiteX93" fmla="*/ 189782 w 3131389"/>
              <a:gd name="connsiteY93" fmla="*/ 2656936 h 3579962"/>
              <a:gd name="connsiteX94" fmla="*/ 120770 w 3131389"/>
              <a:gd name="connsiteY94" fmla="*/ 2631056 h 3579962"/>
              <a:gd name="connsiteX95" fmla="*/ 34506 w 3131389"/>
              <a:gd name="connsiteY95" fmla="*/ 2631056 h 3579962"/>
              <a:gd name="connsiteX96" fmla="*/ 69012 w 3131389"/>
              <a:gd name="connsiteY96" fmla="*/ 2510287 h 3579962"/>
              <a:gd name="connsiteX97" fmla="*/ 0 w 3131389"/>
              <a:gd name="connsiteY97" fmla="*/ 2510287 h 3579962"/>
              <a:gd name="connsiteX98" fmla="*/ 0 w 3131389"/>
              <a:gd name="connsiteY98" fmla="*/ 3579962 h 357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3131389" h="3579962">
                <a:moveTo>
                  <a:pt x="0" y="3579962"/>
                </a:moveTo>
                <a:lnTo>
                  <a:pt x="733246" y="3579962"/>
                </a:lnTo>
                <a:lnTo>
                  <a:pt x="914400" y="3321170"/>
                </a:lnTo>
                <a:lnTo>
                  <a:pt x="992038" y="3329796"/>
                </a:lnTo>
                <a:lnTo>
                  <a:pt x="1138687" y="3295290"/>
                </a:lnTo>
                <a:lnTo>
                  <a:pt x="1207699" y="3165894"/>
                </a:lnTo>
                <a:lnTo>
                  <a:pt x="1259457" y="2984739"/>
                </a:lnTo>
                <a:lnTo>
                  <a:pt x="1293963" y="2863970"/>
                </a:lnTo>
                <a:lnTo>
                  <a:pt x="1371600" y="2812211"/>
                </a:lnTo>
                <a:lnTo>
                  <a:pt x="1414733" y="2700068"/>
                </a:lnTo>
                <a:lnTo>
                  <a:pt x="1414733" y="2700068"/>
                </a:lnTo>
                <a:lnTo>
                  <a:pt x="1500997" y="2562045"/>
                </a:lnTo>
                <a:lnTo>
                  <a:pt x="1552755" y="2518913"/>
                </a:lnTo>
                <a:lnTo>
                  <a:pt x="1656272" y="2596551"/>
                </a:lnTo>
                <a:lnTo>
                  <a:pt x="1759789" y="2648309"/>
                </a:lnTo>
                <a:lnTo>
                  <a:pt x="1820174" y="2605177"/>
                </a:lnTo>
                <a:lnTo>
                  <a:pt x="1940944" y="2346385"/>
                </a:lnTo>
                <a:lnTo>
                  <a:pt x="1906438" y="2242868"/>
                </a:lnTo>
                <a:lnTo>
                  <a:pt x="1906438" y="2156604"/>
                </a:lnTo>
                <a:lnTo>
                  <a:pt x="1932317" y="2053087"/>
                </a:lnTo>
                <a:lnTo>
                  <a:pt x="1992702" y="1923690"/>
                </a:lnTo>
                <a:lnTo>
                  <a:pt x="2009955" y="1871932"/>
                </a:lnTo>
                <a:lnTo>
                  <a:pt x="2156604" y="1889185"/>
                </a:lnTo>
                <a:lnTo>
                  <a:pt x="2199736" y="1846053"/>
                </a:lnTo>
                <a:lnTo>
                  <a:pt x="2208363" y="1751162"/>
                </a:lnTo>
                <a:lnTo>
                  <a:pt x="2234242" y="1639019"/>
                </a:lnTo>
                <a:lnTo>
                  <a:pt x="2286000" y="1328468"/>
                </a:lnTo>
                <a:lnTo>
                  <a:pt x="2311880" y="1181819"/>
                </a:lnTo>
                <a:lnTo>
                  <a:pt x="2329133" y="1138687"/>
                </a:lnTo>
                <a:lnTo>
                  <a:pt x="2329133" y="1017917"/>
                </a:lnTo>
                <a:lnTo>
                  <a:pt x="2303253" y="923026"/>
                </a:lnTo>
                <a:lnTo>
                  <a:pt x="2311880" y="819509"/>
                </a:lnTo>
                <a:lnTo>
                  <a:pt x="2398144" y="810883"/>
                </a:lnTo>
                <a:lnTo>
                  <a:pt x="2527540" y="931653"/>
                </a:lnTo>
                <a:lnTo>
                  <a:pt x="2518914" y="1147313"/>
                </a:lnTo>
                <a:lnTo>
                  <a:pt x="2518914" y="1147313"/>
                </a:lnTo>
                <a:lnTo>
                  <a:pt x="2613804" y="1276709"/>
                </a:lnTo>
                <a:lnTo>
                  <a:pt x="2751827" y="1216324"/>
                </a:lnTo>
                <a:lnTo>
                  <a:pt x="2743200" y="1121434"/>
                </a:lnTo>
                <a:lnTo>
                  <a:pt x="2769080" y="1061049"/>
                </a:lnTo>
                <a:lnTo>
                  <a:pt x="2777706" y="897147"/>
                </a:lnTo>
                <a:lnTo>
                  <a:pt x="2725948" y="836762"/>
                </a:lnTo>
                <a:lnTo>
                  <a:pt x="2613804" y="698739"/>
                </a:lnTo>
                <a:lnTo>
                  <a:pt x="2613804" y="845389"/>
                </a:lnTo>
                <a:lnTo>
                  <a:pt x="2579299" y="871268"/>
                </a:lnTo>
                <a:lnTo>
                  <a:pt x="2527540" y="629728"/>
                </a:lnTo>
                <a:lnTo>
                  <a:pt x="2562046" y="586596"/>
                </a:lnTo>
                <a:lnTo>
                  <a:pt x="2717321" y="500332"/>
                </a:lnTo>
                <a:lnTo>
                  <a:pt x="2838091" y="448573"/>
                </a:lnTo>
                <a:lnTo>
                  <a:pt x="2898476" y="345056"/>
                </a:lnTo>
                <a:lnTo>
                  <a:pt x="2941608" y="276045"/>
                </a:lnTo>
                <a:lnTo>
                  <a:pt x="3027872" y="69011"/>
                </a:lnTo>
                <a:lnTo>
                  <a:pt x="3131389" y="69011"/>
                </a:lnTo>
                <a:lnTo>
                  <a:pt x="3131389" y="0"/>
                </a:lnTo>
                <a:lnTo>
                  <a:pt x="2337759" y="0"/>
                </a:lnTo>
                <a:lnTo>
                  <a:pt x="2199736" y="77638"/>
                </a:lnTo>
                <a:lnTo>
                  <a:pt x="2173857" y="189781"/>
                </a:lnTo>
                <a:lnTo>
                  <a:pt x="2130725" y="284672"/>
                </a:lnTo>
                <a:lnTo>
                  <a:pt x="2035834" y="336430"/>
                </a:lnTo>
                <a:lnTo>
                  <a:pt x="1880559" y="474453"/>
                </a:lnTo>
                <a:lnTo>
                  <a:pt x="1742536" y="586596"/>
                </a:lnTo>
                <a:lnTo>
                  <a:pt x="1639019" y="664234"/>
                </a:lnTo>
                <a:lnTo>
                  <a:pt x="1509623" y="793630"/>
                </a:lnTo>
                <a:lnTo>
                  <a:pt x="1388853" y="923026"/>
                </a:lnTo>
                <a:lnTo>
                  <a:pt x="1345721" y="1026543"/>
                </a:lnTo>
                <a:lnTo>
                  <a:pt x="1302589" y="1121434"/>
                </a:lnTo>
                <a:lnTo>
                  <a:pt x="1190446" y="1216324"/>
                </a:lnTo>
                <a:lnTo>
                  <a:pt x="1199072" y="1293962"/>
                </a:lnTo>
                <a:lnTo>
                  <a:pt x="1199072" y="1293962"/>
                </a:lnTo>
                <a:lnTo>
                  <a:pt x="1328468" y="1302589"/>
                </a:lnTo>
                <a:lnTo>
                  <a:pt x="1397480" y="1311215"/>
                </a:lnTo>
                <a:lnTo>
                  <a:pt x="1449238" y="1354347"/>
                </a:lnTo>
                <a:lnTo>
                  <a:pt x="1457865" y="1406106"/>
                </a:lnTo>
                <a:lnTo>
                  <a:pt x="1388853" y="1466490"/>
                </a:lnTo>
                <a:lnTo>
                  <a:pt x="1371600" y="1561381"/>
                </a:lnTo>
                <a:lnTo>
                  <a:pt x="1311216" y="1647645"/>
                </a:lnTo>
                <a:lnTo>
                  <a:pt x="1276710" y="1708030"/>
                </a:lnTo>
                <a:lnTo>
                  <a:pt x="1293963" y="1777041"/>
                </a:lnTo>
                <a:lnTo>
                  <a:pt x="1337095" y="1854679"/>
                </a:lnTo>
                <a:lnTo>
                  <a:pt x="1354348" y="1863306"/>
                </a:lnTo>
                <a:lnTo>
                  <a:pt x="1354348" y="1923690"/>
                </a:lnTo>
                <a:lnTo>
                  <a:pt x="1302589" y="1975449"/>
                </a:lnTo>
                <a:lnTo>
                  <a:pt x="1242204" y="2009955"/>
                </a:lnTo>
                <a:lnTo>
                  <a:pt x="1173193" y="2009955"/>
                </a:lnTo>
                <a:lnTo>
                  <a:pt x="1043797" y="1992702"/>
                </a:lnTo>
                <a:lnTo>
                  <a:pt x="940280" y="2001328"/>
                </a:lnTo>
                <a:lnTo>
                  <a:pt x="785004" y="1992702"/>
                </a:lnTo>
                <a:lnTo>
                  <a:pt x="603850" y="2018581"/>
                </a:lnTo>
                <a:lnTo>
                  <a:pt x="517585" y="2147977"/>
                </a:lnTo>
                <a:lnTo>
                  <a:pt x="508959" y="2251494"/>
                </a:lnTo>
                <a:lnTo>
                  <a:pt x="431321" y="2363638"/>
                </a:lnTo>
                <a:lnTo>
                  <a:pt x="336431" y="2484407"/>
                </a:lnTo>
                <a:lnTo>
                  <a:pt x="241540" y="2631056"/>
                </a:lnTo>
                <a:lnTo>
                  <a:pt x="189782" y="2656936"/>
                </a:lnTo>
                <a:lnTo>
                  <a:pt x="120770" y="2631056"/>
                </a:lnTo>
                <a:lnTo>
                  <a:pt x="34506" y="2631056"/>
                </a:lnTo>
                <a:lnTo>
                  <a:pt x="69012" y="2510287"/>
                </a:lnTo>
                <a:lnTo>
                  <a:pt x="0" y="2510287"/>
                </a:lnTo>
                <a:lnTo>
                  <a:pt x="0" y="3579962"/>
                </a:lnTo>
                <a:close/>
              </a:path>
            </a:pathLst>
          </a:cu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871700" y="6021288"/>
            <a:ext cx="5353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20-50 µm weathered ‘rind’ post-leaching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9595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Calcium-Silicate-Hydrate formation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115" y="1417638"/>
            <a:ext cx="5811769" cy="53520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1920" y="422108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C-S-H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213285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Ca</a:t>
            </a:r>
            <a:r>
              <a:rPr lang="en-GB" baseline="-25000" dirty="0" smtClean="0">
                <a:solidFill>
                  <a:schemeClr val="bg1"/>
                </a:solidFill>
              </a:rPr>
              <a:t>2</a:t>
            </a:r>
            <a:r>
              <a:rPr lang="en-GB" dirty="0" smtClean="0">
                <a:solidFill>
                  <a:schemeClr val="bg1"/>
                </a:solidFill>
              </a:rPr>
              <a:t>SiO</a:t>
            </a:r>
            <a:r>
              <a:rPr lang="en-GB" baseline="-25000" dirty="0" smtClean="0">
                <a:solidFill>
                  <a:schemeClr val="bg1"/>
                </a:solidFill>
              </a:rPr>
              <a:t>4</a:t>
            </a:r>
            <a:endParaRPr lang="en-GB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90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XANES analysis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8"/>
            <a:ext cx="4050618" cy="5589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3968" y="522920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Vanadate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293684" y="4679553"/>
            <a:ext cx="1214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</a:t>
            </a:r>
            <a:r>
              <a:rPr lang="en-GB" baseline="-25000" dirty="0" smtClean="0"/>
              <a:t>2</a:t>
            </a:r>
            <a:r>
              <a:rPr lang="en-GB" dirty="0" smtClean="0"/>
              <a:t>O</a:t>
            </a:r>
            <a:r>
              <a:rPr lang="en-GB" baseline="-25000" dirty="0" smtClean="0"/>
              <a:t>5 </a:t>
            </a:r>
            <a:r>
              <a:rPr lang="en-GB" dirty="0" smtClean="0"/>
              <a:t>(V5+)</a:t>
            </a:r>
            <a:endParaRPr lang="en-GB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4281699" y="4129906"/>
            <a:ext cx="1214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</a:t>
            </a:r>
            <a:r>
              <a:rPr lang="en-GB" baseline="-25000" dirty="0" smtClean="0"/>
              <a:t>2</a:t>
            </a:r>
            <a:r>
              <a:rPr lang="en-GB" dirty="0" smtClean="0"/>
              <a:t>O</a:t>
            </a:r>
            <a:r>
              <a:rPr lang="en-GB" baseline="-25000" dirty="0" smtClean="0"/>
              <a:t>5 </a:t>
            </a:r>
            <a:r>
              <a:rPr lang="en-GB" dirty="0" smtClean="0"/>
              <a:t>(V4+)</a:t>
            </a:r>
            <a:endParaRPr lang="en-GB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4281698" y="2954087"/>
            <a:ext cx="2018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</a:t>
            </a:r>
            <a:r>
              <a:rPr lang="en-GB" dirty="0" smtClean="0"/>
              <a:t>alcium silicate</a:t>
            </a:r>
            <a:endParaRPr lang="en-GB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4281697" y="2387146"/>
            <a:ext cx="2378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Calcium silicate hydrate</a:t>
            </a:r>
            <a:endParaRPr lang="en-GB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4281696" y="1906688"/>
            <a:ext cx="1730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Brownmillerite</a:t>
            </a:r>
            <a:endParaRPr lang="en-GB" baseline="-25000" dirty="0"/>
          </a:p>
        </p:txBody>
      </p:sp>
      <p:sp>
        <p:nvSpPr>
          <p:cNvPr id="11" name="Right Brace 10"/>
          <p:cNvSpPr/>
          <p:nvPr/>
        </p:nvSpPr>
        <p:spPr>
          <a:xfrm>
            <a:off x="5724128" y="4129906"/>
            <a:ext cx="371472" cy="146862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092558" y="4679553"/>
            <a:ext cx="1284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Standards</a:t>
            </a:r>
            <a:endParaRPr lang="en-GB" dirty="0"/>
          </a:p>
        </p:txBody>
      </p:sp>
      <p:sp>
        <p:nvSpPr>
          <p:cNvPr id="18" name="Right Brace 17"/>
          <p:cNvSpPr/>
          <p:nvPr/>
        </p:nvSpPr>
        <p:spPr>
          <a:xfrm>
            <a:off x="6588224" y="1906688"/>
            <a:ext cx="371472" cy="141673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6959696" y="2291887"/>
            <a:ext cx="1449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Experimental samples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94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 speciation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1"/>
          <a:stretch/>
        </p:blipFill>
        <p:spPr>
          <a:xfrm>
            <a:off x="273521" y="1080752"/>
            <a:ext cx="3745557" cy="558924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1179521" y="1955804"/>
            <a:ext cx="6350" cy="416560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703372" y="1947866"/>
            <a:ext cx="6350" cy="416560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4657726" y="4018235"/>
          <a:ext cx="4000500" cy="26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/>
          </p:nvPr>
        </p:nvGraphicFramePr>
        <p:xfrm>
          <a:off x="4772026" y="1244359"/>
          <a:ext cx="3914774" cy="26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60547" y="1086204"/>
            <a:ext cx="685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E</a:t>
            </a:r>
            <a:r>
              <a:rPr lang="en-GB" sz="2400" baseline="-25000" dirty="0" smtClean="0"/>
              <a:t>1/2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-62149" y="901537"/>
            <a:ext cx="1646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Pre-edge peak</a:t>
            </a:r>
            <a:endParaRPr lang="en-GB" sz="24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760524" y="1533581"/>
            <a:ext cx="381327" cy="34284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950424" y="1705004"/>
            <a:ext cx="186536" cy="252383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043862" y="1763200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8043863" y="4675954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8043862" y="2417286"/>
            <a:ext cx="614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IV/V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8043862" y="5291762"/>
            <a:ext cx="442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IV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8043861" y="3087965"/>
            <a:ext cx="442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IV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8043861" y="5752072"/>
            <a:ext cx="64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III/IV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8043861" y="6183214"/>
            <a:ext cx="64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III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3327829" y="2235193"/>
            <a:ext cx="2428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Normalised pre-edge peak intensity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3962049" y="5147568"/>
            <a:ext cx="877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</a:t>
            </a:r>
            <a:r>
              <a:rPr lang="en-GB" baseline="-25000" dirty="0" smtClean="0"/>
              <a:t>1/2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286375" y="3729933"/>
            <a:ext cx="628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Core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972174" y="3729933"/>
            <a:ext cx="900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Aerobic rind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686544" y="3729933"/>
            <a:ext cx="1171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Anaerobic rind</a:t>
            </a:r>
            <a:endParaRPr lang="en-GB" sz="1400" dirty="0"/>
          </a:p>
        </p:txBody>
      </p:sp>
      <p:sp>
        <p:nvSpPr>
          <p:cNvPr id="26" name="Oval 25"/>
          <p:cNvSpPr/>
          <p:nvPr/>
        </p:nvSpPr>
        <p:spPr>
          <a:xfrm>
            <a:off x="5193713" y="1243095"/>
            <a:ext cx="871519" cy="861700"/>
          </a:xfrm>
          <a:prstGeom prst="ellipse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</a:t>
            </a:r>
            <a:r>
              <a:rPr lang="en-GB" sz="1000" b="1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GB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SiO</a:t>
            </a:r>
            <a:r>
              <a:rPr lang="en-GB" sz="1000" b="1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GB" sz="1000" b="1" baseline="-25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Oval 26"/>
          <p:cNvSpPr/>
          <p:nvPr/>
        </p:nvSpPr>
        <p:spPr>
          <a:xfrm>
            <a:off x="5196410" y="2873732"/>
            <a:ext cx="2521154" cy="675910"/>
          </a:xfrm>
          <a:prstGeom prst="ellipse">
            <a:avLst/>
          </a:prstGeom>
          <a:solidFill>
            <a:schemeClr val="accent6">
              <a:alpha val="49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Brownmillarite</a:t>
            </a:r>
            <a:endParaRPr lang="en-GB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Oval 27"/>
          <p:cNvSpPr/>
          <p:nvPr/>
        </p:nvSpPr>
        <p:spPr>
          <a:xfrm>
            <a:off x="6119615" y="1335548"/>
            <a:ext cx="1543181" cy="750006"/>
          </a:xfrm>
          <a:prstGeom prst="ellipse">
            <a:avLst/>
          </a:prstGeom>
          <a:solidFill>
            <a:schemeClr val="accent3">
              <a:alpha val="44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C-S-H</a:t>
            </a:r>
            <a:endParaRPr lang="en-GB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600700" y="1986257"/>
            <a:ext cx="0" cy="10423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456987" y="1955804"/>
            <a:ext cx="0" cy="10423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272331" y="1961478"/>
            <a:ext cx="0" cy="10423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39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en-GB" dirty="0"/>
              <a:t>V</a:t>
            </a:r>
            <a:r>
              <a:rPr lang="en-GB" dirty="0" smtClean="0"/>
              <a:t>anadium release and mobility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 rot="275570">
            <a:off x="-1214679" y="5014648"/>
            <a:ext cx="10918312" cy="22528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rapezoid 3"/>
          <p:cNvSpPr/>
          <p:nvPr/>
        </p:nvSpPr>
        <p:spPr>
          <a:xfrm>
            <a:off x="-1116632" y="2204864"/>
            <a:ext cx="5184576" cy="2808312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-1044624" y="3220990"/>
            <a:ext cx="11252727" cy="2199771"/>
          </a:xfrm>
          <a:custGeom>
            <a:avLst/>
            <a:gdLst>
              <a:gd name="connsiteX0" fmla="*/ 0 w 10885111"/>
              <a:gd name="connsiteY0" fmla="*/ 164048 h 2199771"/>
              <a:gd name="connsiteX1" fmla="*/ 1565031 w 10885111"/>
              <a:gd name="connsiteY1" fmla="*/ 120087 h 2199771"/>
              <a:gd name="connsiteX2" fmla="*/ 4686300 w 10885111"/>
              <a:gd name="connsiteY2" fmla="*/ 1509272 h 2199771"/>
              <a:gd name="connsiteX3" fmla="*/ 9900139 w 10885111"/>
              <a:gd name="connsiteY3" fmla="*/ 2098356 h 2199771"/>
              <a:gd name="connsiteX4" fmla="*/ 10876085 w 10885111"/>
              <a:gd name="connsiteY4" fmla="*/ 2195072 h 219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85111" h="2199771">
                <a:moveTo>
                  <a:pt x="0" y="164048"/>
                </a:moveTo>
                <a:cubicBezTo>
                  <a:pt x="391990" y="29965"/>
                  <a:pt x="783981" y="-104117"/>
                  <a:pt x="1565031" y="120087"/>
                </a:cubicBezTo>
                <a:cubicBezTo>
                  <a:pt x="2346081" y="344291"/>
                  <a:pt x="3297115" y="1179561"/>
                  <a:pt x="4686300" y="1509272"/>
                </a:cubicBezTo>
                <a:cubicBezTo>
                  <a:pt x="6075485" y="1838984"/>
                  <a:pt x="8868508" y="1984056"/>
                  <a:pt x="9900139" y="2098356"/>
                </a:cubicBezTo>
                <a:cubicBezTo>
                  <a:pt x="10931770" y="2212656"/>
                  <a:pt x="10903927" y="2203864"/>
                  <a:pt x="10876085" y="2195072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12"/>
          <p:cNvSpPr/>
          <p:nvPr/>
        </p:nvSpPr>
        <p:spPr>
          <a:xfrm flipV="1">
            <a:off x="428582" y="3115092"/>
            <a:ext cx="288032" cy="216024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475656" y="2564904"/>
            <a:ext cx="0" cy="7640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71600" y="2225596"/>
            <a:ext cx="113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Rainwater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13184" y="4581127"/>
            <a:ext cx="1169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Steel Slags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88622" y="2564904"/>
            <a:ext cx="3455929" cy="180020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10194" y="1417638"/>
            <a:ext cx="6126007" cy="45704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V-release </a:t>
            </a:r>
          </a:p>
          <a:p>
            <a:pPr algn="ctr"/>
            <a:endParaRPr lang="en-GB" dirty="0" smtClean="0"/>
          </a:p>
          <a:p>
            <a:pPr algn="ctr"/>
            <a:r>
              <a:rPr lang="el-GR" sz="2800" dirty="0" smtClean="0">
                <a:latin typeface="+mj-lt"/>
                <a:cs typeface="Times New Roman" panose="02020603050405020304" pitchFamily="18" charset="0"/>
              </a:rPr>
              <a:t>β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800" dirty="0" smtClean="0"/>
              <a:t>Ca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Si(</a:t>
            </a:r>
            <a:r>
              <a:rPr lang="en-GB" sz="2800" dirty="0" smtClean="0">
                <a:solidFill>
                  <a:srgbClr val="FF0000"/>
                </a:solidFill>
              </a:rPr>
              <a:t>V</a:t>
            </a:r>
            <a:r>
              <a:rPr lang="en-GB" sz="2800" dirty="0" smtClean="0"/>
              <a:t>)O</a:t>
            </a:r>
            <a:r>
              <a:rPr lang="en-GB" sz="2800" baseline="-25000" dirty="0" smtClean="0"/>
              <a:t>4 (s) </a:t>
            </a:r>
            <a:r>
              <a:rPr lang="en-GB" sz="2800" dirty="0" smtClean="0"/>
              <a:t>+ 2H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O </a:t>
            </a:r>
            <a:r>
              <a:rPr lang="en-GB" sz="2400" dirty="0">
                <a:cs typeface="Arial" panose="020B0604020202020204" pitchFamily="34" charset="0"/>
              </a:rPr>
              <a:t>→</a:t>
            </a:r>
            <a:r>
              <a:rPr lang="en-GB" sz="2800" dirty="0" smtClean="0">
                <a:cs typeface="Arial" panose="020B0604020202020204" pitchFamily="34" charset="0"/>
              </a:rPr>
              <a:t> </a:t>
            </a:r>
            <a:br>
              <a:rPr lang="en-GB" sz="2800" dirty="0" smtClean="0">
                <a:cs typeface="Arial" panose="020B0604020202020204" pitchFamily="34" charset="0"/>
              </a:rPr>
            </a:br>
            <a:r>
              <a:rPr lang="en-GB" sz="2800" dirty="0" smtClean="0">
                <a:cs typeface="Arial" panose="020B0604020202020204" pitchFamily="34" charset="0"/>
              </a:rPr>
              <a:t>2Ca</a:t>
            </a:r>
            <a:r>
              <a:rPr lang="en-GB" sz="2800" baseline="30000" dirty="0" smtClean="0">
                <a:cs typeface="Arial" panose="020B0604020202020204" pitchFamily="34" charset="0"/>
              </a:rPr>
              <a:t>2+</a:t>
            </a:r>
            <a:r>
              <a:rPr lang="en-GB" sz="2800" dirty="0" smtClean="0">
                <a:cs typeface="Arial" panose="020B0604020202020204" pitchFamily="34" charset="0"/>
              </a:rPr>
              <a:t> + H</a:t>
            </a:r>
            <a:r>
              <a:rPr lang="en-GB" sz="2800" baseline="-25000" dirty="0" smtClean="0">
                <a:cs typeface="Arial" panose="020B0604020202020204" pitchFamily="34" charset="0"/>
              </a:rPr>
              <a:t>2</a:t>
            </a:r>
            <a:r>
              <a:rPr lang="en-GB" sz="2800" dirty="0" smtClean="0">
                <a:cs typeface="Arial" panose="020B0604020202020204" pitchFamily="34" charset="0"/>
              </a:rPr>
              <a:t>SiO</a:t>
            </a:r>
            <a:r>
              <a:rPr lang="en-GB" sz="2800" baseline="-25000" dirty="0" smtClean="0">
                <a:cs typeface="Arial" panose="020B0604020202020204" pitchFamily="34" charset="0"/>
              </a:rPr>
              <a:t>4</a:t>
            </a:r>
            <a:r>
              <a:rPr lang="en-GB" sz="2800" baseline="30000" dirty="0" smtClean="0">
                <a:cs typeface="Arial" panose="020B0604020202020204" pitchFamily="34" charset="0"/>
              </a:rPr>
              <a:t>2-</a:t>
            </a:r>
            <a:r>
              <a:rPr lang="en-GB" sz="2800" dirty="0">
                <a:cs typeface="Arial" panose="020B0604020202020204" pitchFamily="34" charset="0"/>
              </a:rPr>
              <a:t> </a:t>
            </a:r>
            <a:r>
              <a:rPr lang="en-GB" sz="2800" dirty="0" smtClean="0">
                <a:cs typeface="Arial" panose="020B0604020202020204" pitchFamily="34" charset="0"/>
              </a:rPr>
              <a:t>+ 2OH</a:t>
            </a:r>
            <a:r>
              <a:rPr lang="en-GB" sz="2800" baseline="30000" dirty="0" smtClean="0">
                <a:cs typeface="Arial" panose="020B0604020202020204" pitchFamily="34" charset="0"/>
              </a:rPr>
              <a:t>-</a:t>
            </a:r>
            <a:r>
              <a:rPr lang="en-GB" sz="2800" dirty="0" smtClean="0">
                <a:cs typeface="Arial" panose="020B0604020202020204" pitchFamily="34" charset="0"/>
              </a:rPr>
              <a:t> + </a:t>
            </a:r>
            <a:r>
              <a:rPr lang="en-GB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VO</a:t>
            </a:r>
            <a:r>
              <a:rPr lang="en-GB" sz="2800" baseline="-25000" dirty="0" smtClean="0">
                <a:solidFill>
                  <a:srgbClr val="FF0000"/>
                </a:solidFill>
                <a:cs typeface="Arial" panose="020B0604020202020204" pitchFamily="34" charset="0"/>
              </a:rPr>
              <a:t>4</a:t>
            </a:r>
            <a:r>
              <a:rPr lang="en-GB" sz="2800" baseline="30000" dirty="0" smtClean="0">
                <a:solidFill>
                  <a:srgbClr val="FF0000"/>
                </a:solidFill>
                <a:cs typeface="Arial" panose="020B0604020202020204" pitchFamily="34" charset="0"/>
              </a:rPr>
              <a:t>3-</a:t>
            </a:r>
          </a:p>
          <a:p>
            <a:pPr algn="ctr"/>
            <a:endParaRPr lang="en-GB" sz="2800" dirty="0" smtClean="0">
              <a:cs typeface="Arial" panose="020B0604020202020204" pitchFamily="34" charset="0"/>
            </a:endParaRPr>
          </a:p>
          <a:p>
            <a:pPr algn="ctr"/>
            <a:r>
              <a:rPr lang="en-GB" sz="2800" b="1" dirty="0" smtClean="0">
                <a:cs typeface="Arial" panose="020B0604020202020204" pitchFamily="34" charset="0"/>
              </a:rPr>
              <a:t>Secondary V-containing phases </a:t>
            </a:r>
            <a:br>
              <a:rPr lang="en-GB" sz="2800" b="1" dirty="0" smtClean="0">
                <a:cs typeface="Arial" panose="020B0604020202020204" pitchFamily="34" charset="0"/>
              </a:rPr>
            </a:br>
            <a:endParaRPr lang="en-GB" sz="1100" b="1" dirty="0" smtClean="0"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cs typeface="Arial" panose="020B0604020202020204" pitchFamily="34" charset="0"/>
              </a:rPr>
              <a:t>3Ca</a:t>
            </a:r>
            <a:r>
              <a:rPr lang="en-GB" sz="2800" baseline="30000" dirty="0" smtClean="0">
                <a:cs typeface="Arial" panose="020B0604020202020204" pitchFamily="34" charset="0"/>
              </a:rPr>
              <a:t>2+</a:t>
            </a:r>
            <a:r>
              <a:rPr lang="en-GB" sz="2800" dirty="0" smtClean="0">
                <a:cs typeface="Arial" panose="020B0604020202020204" pitchFamily="34" charset="0"/>
              </a:rPr>
              <a:t> + 2H</a:t>
            </a:r>
            <a:r>
              <a:rPr lang="en-GB" sz="2800" baseline="-25000" dirty="0" smtClean="0">
                <a:cs typeface="Arial" panose="020B0604020202020204" pitchFamily="34" charset="0"/>
              </a:rPr>
              <a:t>2</a:t>
            </a:r>
            <a:r>
              <a:rPr lang="en-GB" sz="2800" dirty="0" smtClean="0">
                <a:cs typeface="Arial" panose="020B0604020202020204" pitchFamily="34" charset="0"/>
              </a:rPr>
              <a:t>SiO</a:t>
            </a:r>
            <a:r>
              <a:rPr lang="en-GB" sz="2800" baseline="-25000" dirty="0" smtClean="0">
                <a:cs typeface="Arial" panose="020B0604020202020204" pitchFamily="34" charset="0"/>
              </a:rPr>
              <a:t>4</a:t>
            </a:r>
            <a:r>
              <a:rPr lang="en-GB" sz="2800" baseline="30000" dirty="0" smtClean="0">
                <a:cs typeface="Arial" panose="020B0604020202020204" pitchFamily="34" charset="0"/>
              </a:rPr>
              <a:t>2-</a:t>
            </a:r>
            <a:r>
              <a:rPr lang="en-GB" sz="2800" dirty="0" smtClean="0">
                <a:cs typeface="Arial" panose="020B0604020202020204" pitchFamily="34" charset="0"/>
              </a:rPr>
              <a:t> + </a:t>
            </a:r>
            <a:r>
              <a:rPr lang="en-GB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OH</a:t>
            </a:r>
            <a:r>
              <a:rPr lang="en-GB" sz="2800" baseline="30000" dirty="0" smtClean="0">
                <a:solidFill>
                  <a:schemeClr val="tx1"/>
                </a:solidFill>
                <a:cs typeface="Arial" panose="020B0604020202020204" pitchFamily="34" charset="0"/>
              </a:rPr>
              <a:t>-</a:t>
            </a:r>
            <a:r>
              <a:rPr lang="en-GB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 (+ xVO</a:t>
            </a:r>
            <a:r>
              <a:rPr lang="en-GB" sz="2800" baseline="-25000" dirty="0" smtClean="0">
                <a:solidFill>
                  <a:schemeClr val="tx1"/>
                </a:solidFill>
                <a:cs typeface="Arial" panose="020B0604020202020204" pitchFamily="34" charset="0"/>
              </a:rPr>
              <a:t>4</a:t>
            </a:r>
            <a:r>
              <a:rPr lang="en-GB" sz="2800" baseline="30000" dirty="0" smtClean="0">
                <a:solidFill>
                  <a:schemeClr val="tx1"/>
                </a:solidFill>
                <a:cs typeface="Arial" panose="020B0604020202020204" pitchFamily="34" charset="0"/>
              </a:rPr>
              <a:t>3-</a:t>
            </a:r>
            <a:r>
              <a:rPr lang="en-GB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) → 3CaO</a:t>
            </a:r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GB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2SiO</a:t>
            </a:r>
            <a:r>
              <a:rPr lang="en-GB" sz="2800" baseline="-25000" dirty="0" smtClean="0">
                <a:solidFill>
                  <a:schemeClr val="tx1"/>
                </a:solidFill>
                <a:cs typeface="Arial" panose="020B0604020202020204" pitchFamily="34" charset="0"/>
              </a:rPr>
              <a:t>2</a:t>
            </a:r>
            <a:r>
              <a:rPr lang="en-GB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(xVO</a:t>
            </a:r>
            <a:r>
              <a:rPr lang="en-GB" sz="2800" baseline="-25000" dirty="0" smtClean="0">
                <a:solidFill>
                  <a:schemeClr val="tx1"/>
                </a:solidFill>
                <a:cs typeface="Arial" panose="020B0604020202020204" pitchFamily="34" charset="0"/>
              </a:rPr>
              <a:t>4</a:t>
            </a:r>
            <a:r>
              <a:rPr lang="en-GB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)</a:t>
            </a:r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GB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3H</a:t>
            </a:r>
            <a:r>
              <a:rPr lang="en-GB" sz="2800" baseline="-25000" dirty="0" smtClean="0">
                <a:solidFill>
                  <a:schemeClr val="tx1"/>
                </a:solidFill>
                <a:cs typeface="Arial" panose="020B0604020202020204" pitchFamily="34" charset="0"/>
              </a:rPr>
              <a:t>2</a:t>
            </a:r>
            <a:r>
              <a:rPr lang="en-GB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O </a:t>
            </a:r>
            <a:r>
              <a:rPr lang="en-GB" sz="2800" baseline="-25000" dirty="0" smtClean="0">
                <a:solidFill>
                  <a:schemeClr val="tx1"/>
                </a:solidFill>
                <a:cs typeface="Arial" panose="020B0604020202020204" pitchFamily="34" charset="0"/>
              </a:rPr>
              <a:t>(s)</a:t>
            </a:r>
            <a:endParaRPr lang="en-GB" sz="2800" baseline="-25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endParaRPr lang="en-GB" sz="28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3Ca</a:t>
            </a:r>
            <a:r>
              <a:rPr lang="en-GB" sz="2800" baseline="30000" dirty="0" smtClean="0">
                <a:solidFill>
                  <a:schemeClr val="tx1"/>
                </a:solidFill>
                <a:cs typeface="Arial" panose="020B0604020202020204" pitchFamily="34" charset="0"/>
              </a:rPr>
              <a:t>2+</a:t>
            </a:r>
            <a:r>
              <a:rPr lang="en-GB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 + 2VO</a:t>
            </a:r>
            <a:r>
              <a:rPr lang="en-GB" sz="2800" baseline="-25000" dirty="0" smtClean="0">
                <a:solidFill>
                  <a:schemeClr val="tx1"/>
                </a:solidFill>
                <a:cs typeface="Arial" panose="020B0604020202020204" pitchFamily="34" charset="0"/>
              </a:rPr>
              <a:t>4</a:t>
            </a:r>
            <a:r>
              <a:rPr lang="en-GB" sz="2800" baseline="30000" dirty="0" smtClean="0">
                <a:solidFill>
                  <a:schemeClr val="tx1"/>
                </a:solidFill>
                <a:cs typeface="Arial" panose="020B0604020202020204" pitchFamily="34" charset="0"/>
              </a:rPr>
              <a:t>3- </a:t>
            </a:r>
            <a:r>
              <a:rPr lang="en-GB" sz="2800" dirty="0" smtClean="0">
                <a:solidFill>
                  <a:schemeClr val="tx1"/>
                </a:solidFill>
              </a:rPr>
              <a:t>⇌</a:t>
            </a:r>
            <a:r>
              <a:rPr lang="en-GB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 Ca</a:t>
            </a:r>
            <a:r>
              <a:rPr lang="en-GB" sz="2800" baseline="-25000" dirty="0" smtClean="0">
                <a:solidFill>
                  <a:schemeClr val="tx1"/>
                </a:solidFill>
                <a:cs typeface="Arial" panose="020B0604020202020204" pitchFamily="34" charset="0"/>
              </a:rPr>
              <a:t>3</a:t>
            </a:r>
            <a:r>
              <a:rPr lang="en-GB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(VO</a:t>
            </a:r>
            <a:r>
              <a:rPr lang="en-GB" sz="2800" baseline="-25000" dirty="0" smtClean="0">
                <a:solidFill>
                  <a:schemeClr val="tx1"/>
                </a:solidFill>
                <a:cs typeface="Arial" panose="020B0604020202020204" pitchFamily="34" charset="0"/>
              </a:rPr>
              <a:t>4</a:t>
            </a:r>
            <a:r>
              <a:rPr lang="en-GB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)</a:t>
            </a:r>
            <a:r>
              <a:rPr lang="en-GB" sz="2800" baseline="-25000" dirty="0" smtClean="0">
                <a:solidFill>
                  <a:schemeClr val="tx1"/>
                </a:solidFill>
                <a:cs typeface="Arial" panose="020B0604020202020204" pitchFamily="34" charset="0"/>
              </a:rPr>
              <a:t>2 </a:t>
            </a:r>
            <a:r>
              <a:rPr lang="en-GB" sz="2800" baseline="-25000" dirty="0" smtClean="0">
                <a:cs typeface="Arial" panose="020B0604020202020204" pitchFamily="34" charset="0"/>
              </a:rPr>
              <a:t>(s)</a:t>
            </a:r>
          </a:p>
        </p:txBody>
      </p:sp>
    </p:spTree>
    <p:extLst>
      <p:ext uri="{BB962C8B-B14F-4D97-AF65-F5344CB8AC3E}">
        <p14:creationId xmlns:p14="http://schemas.microsoft.com/office/powerpoint/2010/main" val="311116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618779"/>
            <a:ext cx="6696744" cy="48597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cs typeface="Arial" panose="020B0604020202020204" pitchFamily="34" charset="0"/>
              </a:rPr>
              <a:t>Ca</a:t>
            </a:r>
            <a:r>
              <a:rPr lang="en-GB" baseline="-25000" dirty="0" smtClean="0">
                <a:cs typeface="Arial" panose="020B0604020202020204" pitchFamily="34" charset="0"/>
              </a:rPr>
              <a:t>3</a:t>
            </a:r>
            <a:r>
              <a:rPr lang="en-GB" dirty="0" smtClean="0">
                <a:cs typeface="Arial" panose="020B0604020202020204" pitchFamily="34" charset="0"/>
              </a:rPr>
              <a:t>(VO</a:t>
            </a:r>
            <a:r>
              <a:rPr lang="en-GB" baseline="-25000" dirty="0" smtClean="0">
                <a:cs typeface="Arial" panose="020B0604020202020204" pitchFamily="34" charset="0"/>
              </a:rPr>
              <a:t>4</a:t>
            </a:r>
            <a:r>
              <a:rPr lang="en-GB" dirty="0" smtClean="0">
                <a:cs typeface="Arial" panose="020B0604020202020204" pitchFamily="34" charset="0"/>
              </a:rPr>
              <a:t>)</a:t>
            </a:r>
            <a:r>
              <a:rPr lang="en-GB" baseline="-25000" dirty="0" smtClean="0">
                <a:cs typeface="Arial" panose="020B0604020202020204" pitchFamily="34" charset="0"/>
              </a:rPr>
              <a:t>2</a:t>
            </a:r>
            <a:r>
              <a:rPr lang="en-GB" dirty="0" smtClean="0">
                <a:cs typeface="Arial" panose="020B0604020202020204" pitchFamily="34" charset="0"/>
              </a:rPr>
              <a:t> Solubility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386905" y="1621443"/>
            <a:ext cx="15103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Log </a:t>
            </a:r>
            <a:r>
              <a:rPr lang="en-GB" sz="1400" dirty="0" err="1"/>
              <a:t>Ksp</a:t>
            </a:r>
            <a:r>
              <a:rPr lang="en-GB" sz="1400" dirty="0"/>
              <a:t> = -17.97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7654" y="1253340"/>
            <a:ext cx="6012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[V] concentrations </a:t>
            </a:r>
            <a:r>
              <a:rPr lang="en-GB" dirty="0"/>
              <a:t>l</a:t>
            </a:r>
            <a:r>
              <a:rPr lang="en-GB" dirty="0" smtClean="0"/>
              <a:t>imited by [Ca] controlling secondary phase</a:t>
            </a:r>
            <a:endParaRPr lang="en-GB" dirty="0"/>
          </a:p>
        </p:txBody>
      </p:sp>
      <p:sp>
        <p:nvSpPr>
          <p:cNvPr id="3" name="Right Arrow 2"/>
          <p:cNvSpPr/>
          <p:nvPr/>
        </p:nvSpPr>
        <p:spPr>
          <a:xfrm rot="2320873" flipH="1">
            <a:off x="2632083" y="4060142"/>
            <a:ext cx="3879833" cy="704073"/>
          </a:xfrm>
          <a:prstGeom prst="rightArrow">
            <a:avLst/>
          </a:prstGeom>
          <a:gradFill flip="none" rotWithShape="1">
            <a:gsLst>
              <a:gs pos="0">
                <a:schemeClr val="tx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8                         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</a:t>
            </a:r>
            <a:r>
              <a:rPr lang="en-GB" dirty="0" smtClean="0"/>
              <a:t>                       12.5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541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 1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73554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GB" dirty="0" smtClean="0"/>
              <a:t>V is located within Ca-silicates (0.3-0.5 </a:t>
            </a:r>
            <a:r>
              <a:rPr lang="en-GB" dirty="0" err="1" smtClean="0"/>
              <a:t>wt</a:t>
            </a:r>
            <a:r>
              <a:rPr lang="en-GB" dirty="0" smtClean="0"/>
              <a:t>%) as V(V) and </a:t>
            </a:r>
            <a:r>
              <a:rPr lang="en-GB" dirty="0" err="1" smtClean="0"/>
              <a:t>brownmillerite</a:t>
            </a:r>
            <a:r>
              <a:rPr lang="en-GB" dirty="0" smtClean="0"/>
              <a:t> (1.0-1.3 </a:t>
            </a:r>
            <a:r>
              <a:rPr lang="en-GB" dirty="0" err="1" smtClean="0"/>
              <a:t>wt</a:t>
            </a:r>
            <a:r>
              <a:rPr lang="en-GB" dirty="0" smtClean="0"/>
              <a:t>%) as V(IV/V)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V(V) released during dissolution of Ca-silicates: </a:t>
            </a:r>
          </a:p>
          <a:p>
            <a:pPr marL="457200" lvl="1" indent="0" algn="ctr">
              <a:spcAft>
                <a:spcPts val="600"/>
              </a:spcAft>
              <a:buNone/>
            </a:pPr>
            <a:r>
              <a:rPr lang="pt-BR" dirty="0" smtClean="0"/>
              <a:t>Ca</a:t>
            </a:r>
            <a:r>
              <a:rPr lang="pt-BR" baseline="-25000" dirty="0" smtClean="0"/>
              <a:t>2</a:t>
            </a:r>
            <a:r>
              <a:rPr lang="pt-BR" dirty="0" smtClean="0"/>
              <a:t>Si(V)O</a:t>
            </a:r>
            <a:r>
              <a:rPr lang="pt-BR" baseline="-25000" dirty="0" smtClean="0"/>
              <a:t>4</a:t>
            </a:r>
            <a:r>
              <a:rPr lang="pt-BR" dirty="0" smtClean="0"/>
              <a:t>(s</a:t>
            </a:r>
            <a:r>
              <a:rPr lang="pt-BR" dirty="0"/>
              <a:t>) + </a:t>
            </a:r>
            <a:r>
              <a:rPr lang="pt-BR" dirty="0" smtClean="0"/>
              <a:t>2H</a:t>
            </a:r>
            <a:r>
              <a:rPr lang="pt-BR" baseline="-25000" dirty="0" smtClean="0"/>
              <a:t>2</a:t>
            </a:r>
            <a:r>
              <a:rPr lang="pt-BR" dirty="0" smtClean="0"/>
              <a:t>O </a:t>
            </a:r>
            <a:r>
              <a:rPr lang="pt-BR" dirty="0"/>
              <a:t>→ </a:t>
            </a:r>
            <a:r>
              <a:rPr lang="pt-BR" dirty="0" smtClean="0"/>
              <a:t>2Ca</a:t>
            </a:r>
            <a:r>
              <a:rPr lang="pt-BR" baseline="30000" dirty="0" smtClean="0"/>
              <a:t>2</a:t>
            </a:r>
            <a:r>
              <a:rPr lang="pt-BR" baseline="30000" dirty="0"/>
              <a:t>+</a:t>
            </a:r>
            <a:r>
              <a:rPr lang="pt-BR" dirty="0"/>
              <a:t> + H</a:t>
            </a:r>
            <a:r>
              <a:rPr lang="pt-BR" baseline="-25000" dirty="0"/>
              <a:t>2</a:t>
            </a:r>
            <a:r>
              <a:rPr lang="pt-BR" dirty="0"/>
              <a:t>SiO</a:t>
            </a:r>
            <a:r>
              <a:rPr lang="pt-BR" baseline="-25000" dirty="0"/>
              <a:t>4</a:t>
            </a:r>
            <a:r>
              <a:rPr lang="pt-BR" baseline="30000" dirty="0"/>
              <a:t>2-</a:t>
            </a:r>
            <a:r>
              <a:rPr lang="pt-BR" dirty="0"/>
              <a:t> + 2OH</a:t>
            </a:r>
            <a:r>
              <a:rPr lang="pt-BR" baseline="30000" dirty="0"/>
              <a:t>-</a:t>
            </a:r>
            <a:r>
              <a:rPr lang="pt-BR" dirty="0"/>
              <a:t> + </a:t>
            </a:r>
            <a:r>
              <a:rPr lang="pt-BR" dirty="0" smtClean="0"/>
              <a:t>VO</a:t>
            </a:r>
            <a:r>
              <a:rPr lang="pt-BR" baseline="-25000" dirty="0" smtClean="0"/>
              <a:t>4</a:t>
            </a:r>
            <a:r>
              <a:rPr lang="pt-BR" baseline="30000" dirty="0" smtClean="0"/>
              <a:t>3-</a:t>
            </a:r>
          </a:p>
          <a:p>
            <a:pPr lvl="1">
              <a:spcAft>
                <a:spcPts val="600"/>
              </a:spcAft>
            </a:pPr>
            <a:endParaRPr lang="en-GB" baseline="30000" dirty="0" smtClean="0"/>
          </a:p>
          <a:p>
            <a:pPr>
              <a:spcAft>
                <a:spcPts val="600"/>
              </a:spcAft>
            </a:pPr>
            <a:r>
              <a:rPr lang="en-GB" dirty="0" smtClean="0"/>
              <a:t>Some V(V) incorporated into CSH (secondary phase): 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pt-BR" sz="2800" dirty="0" smtClean="0"/>
              <a:t>3Ca</a:t>
            </a:r>
            <a:r>
              <a:rPr lang="pt-BR" sz="2800" baseline="30000" dirty="0" smtClean="0"/>
              <a:t>2</a:t>
            </a:r>
            <a:r>
              <a:rPr lang="pt-BR" sz="2800" baseline="30000" dirty="0"/>
              <a:t>+</a:t>
            </a:r>
            <a:r>
              <a:rPr lang="pt-BR" sz="2800" dirty="0"/>
              <a:t> + 2H</a:t>
            </a:r>
            <a:r>
              <a:rPr lang="pt-BR" sz="2800" baseline="-25000" dirty="0"/>
              <a:t>2</a:t>
            </a:r>
            <a:r>
              <a:rPr lang="pt-BR" sz="2800" dirty="0"/>
              <a:t>SiO</a:t>
            </a:r>
            <a:r>
              <a:rPr lang="pt-BR" sz="2800" baseline="-25000" dirty="0"/>
              <a:t>4</a:t>
            </a:r>
            <a:r>
              <a:rPr lang="pt-BR" sz="2800" baseline="30000" dirty="0"/>
              <a:t>2-</a:t>
            </a:r>
            <a:r>
              <a:rPr lang="pt-BR" sz="2800" dirty="0"/>
              <a:t> + OH</a:t>
            </a:r>
            <a:r>
              <a:rPr lang="pt-BR" sz="2800" baseline="30000" dirty="0"/>
              <a:t>-</a:t>
            </a:r>
            <a:r>
              <a:rPr lang="pt-BR" sz="2800" dirty="0"/>
              <a:t> (+ xVO</a:t>
            </a:r>
            <a:r>
              <a:rPr lang="pt-BR" sz="2800" baseline="-25000" dirty="0"/>
              <a:t>4</a:t>
            </a:r>
            <a:r>
              <a:rPr lang="pt-BR" sz="2800" baseline="30000" dirty="0"/>
              <a:t>3-</a:t>
            </a:r>
            <a:r>
              <a:rPr lang="pt-BR" sz="2800" dirty="0"/>
              <a:t>) → 3CaO·2SiO</a:t>
            </a:r>
            <a:r>
              <a:rPr lang="pt-BR" sz="2800" baseline="-25000" dirty="0"/>
              <a:t>2</a:t>
            </a:r>
            <a:r>
              <a:rPr lang="pt-BR" sz="2800" dirty="0"/>
              <a:t>·(xVO</a:t>
            </a:r>
            <a:r>
              <a:rPr lang="pt-BR" sz="2800" baseline="-25000" dirty="0"/>
              <a:t>4</a:t>
            </a:r>
            <a:r>
              <a:rPr lang="pt-BR" sz="2800" dirty="0"/>
              <a:t>)·3H</a:t>
            </a:r>
            <a:r>
              <a:rPr lang="pt-BR" sz="2800" baseline="-25000" dirty="0"/>
              <a:t>2</a:t>
            </a:r>
            <a:r>
              <a:rPr lang="pt-BR" sz="2800" dirty="0"/>
              <a:t>O (s</a:t>
            </a:r>
            <a:r>
              <a:rPr lang="pt-BR" sz="2800" dirty="0" smtClean="0"/>
              <a:t>)</a:t>
            </a:r>
          </a:p>
          <a:p>
            <a:pPr lvl="1">
              <a:spcAft>
                <a:spcPts val="600"/>
              </a:spcAft>
            </a:pPr>
            <a:endParaRPr lang="en-GB" dirty="0" smtClean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en-GB" dirty="0" smtClean="0"/>
              <a:t>High release in aerobic systems due to Ca sink to CaCO</a:t>
            </a:r>
            <a:r>
              <a:rPr lang="en-GB" baseline="-25000" dirty="0" smtClean="0"/>
              <a:t>3 </a:t>
            </a:r>
            <a:r>
              <a:rPr lang="en-GB" dirty="0" smtClean="0"/>
              <a:t>which allows continued dissolution of Ca-silicates and associated release of V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Formation of CSH has an armouring effect – crush and weather slag prior to use to reduce V release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412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Part2: V mobility at Leachates springs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 rot="275570">
            <a:off x="-1214679" y="5014648"/>
            <a:ext cx="10918312" cy="22528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rapezoid 3"/>
          <p:cNvSpPr/>
          <p:nvPr/>
        </p:nvSpPr>
        <p:spPr>
          <a:xfrm>
            <a:off x="-1116632" y="2204864"/>
            <a:ext cx="5184576" cy="2808312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-1044624" y="3220990"/>
            <a:ext cx="11252727" cy="2199771"/>
          </a:xfrm>
          <a:custGeom>
            <a:avLst/>
            <a:gdLst>
              <a:gd name="connsiteX0" fmla="*/ 0 w 10885111"/>
              <a:gd name="connsiteY0" fmla="*/ 164048 h 2199771"/>
              <a:gd name="connsiteX1" fmla="*/ 1565031 w 10885111"/>
              <a:gd name="connsiteY1" fmla="*/ 120087 h 2199771"/>
              <a:gd name="connsiteX2" fmla="*/ 4686300 w 10885111"/>
              <a:gd name="connsiteY2" fmla="*/ 1509272 h 2199771"/>
              <a:gd name="connsiteX3" fmla="*/ 9900139 w 10885111"/>
              <a:gd name="connsiteY3" fmla="*/ 2098356 h 2199771"/>
              <a:gd name="connsiteX4" fmla="*/ 10876085 w 10885111"/>
              <a:gd name="connsiteY4" fmla="*/ 2195072 h 219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85111" h="2199771">
                <a:moveTo>
                  <a:pt x="0" y="164048"/>
                </a:moveTo>
                <a:cubicBezTo>
                  <a:pt x="391990" y="29965"/>
                  <a:pt x="783981" y="-104117"/>
                  <a:pt x="1565031" y="120087"/>
                </a:cubicBezTo>
                <a:cubicBezTo>
                  <a:pt x="2346081" y="344291"/>
                  <a:pt x="3297115" y="1179561"/>
                  <a:pt x="4686300" y="1509272"/>
                </a:cubicBezTo>
                <a:cubicBezTo>
                  <a:pt x="6075485" y="1838984"/>
                  <a:pt x="8868508" y="1984056"/>
                  <a:pt x="9900139" y="2098356"/>
                </a:cubicBezTo>
                <a:cubicBezTo>
                  <a:pt x="10931770" y="2212656"/>
                  <a:pt x="10903927" y="2203864"/>
                  <a:pt x="10876085" y="2195072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12"/>
          <p:cNvSpPr/>
          <p:nvPr/>
        </p:nvSpPr>
        <p:spPr>
          <a:xfrm flipV="1">
            <a:off x="409899" y="3104630"/>
            <a:ext cx="288032" cy="216024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3073641" y="5000118"/>
            <a:ext cx="2218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Groundwater outflow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13184" y="4581127"/>
            <a:ext cx="1169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Steel Slags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510238" y="4845042"/>
            <a:ext cx="1116231" cy="1054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251561" y="4413160"/>
            <a:ext cx="59108" cy="4494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516304" y="4443148"/>
            <a:ext cx="59108" cy="4494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750499" y="4501028"/>
            <a:ext cx="59108" cy="4494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985191" y="4511489"/>
            <a:ext cx="59108" cy="4494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32059" y="4059473"/>
            <a:ext cx="1495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</a:t>
            </a:r>
            <a:r>
              <a:rPr lang="en-GB" baseline="-25000" dirty="0" smtClean="0"/>
              <a:t>2</a:t>
            </a:r>
            <a:r>
              <a:rPr lang="en-GB" dirty="0" smtClean="0"/>
              <a:t> in gassing</a:t>
            </a:r>
            <a:endParaRPr lang="en-GB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7314529" y="4862566"/>
            <a:ext cx="1353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River flow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3943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CaCO</a:t>
            </a:r>
            <a:r>
              <a:rPr lang="en-GB" baseline="-25000" dirty="0" smtClean="0"/>
              <a:t>3</a:t>
            </a:r>
            <a:r>
              <a:rPr lang="en-GB" dirty="0" smtClean="0"/>
              <a:t> precipitation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 rot="275570">
            <a:off x="-1214679" y="5014648"/>
            <a:ext cx="10918312" cy="22528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rapezoid 3"/>
          <p:cNvSpPr/>
          <p:nvPr/>
        </p:nvSpPr>
        <p:spPr>
          <a:xfrm>
            <a:off x="-1116632" y="2204864"/>
            <a:ext cx="5184576" cy="2808312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-1044624" y="3220990"/>
            <a:ext cx="11252727" cy="2199771"/>
          </a:xfrm>
          <a:custGeom>
            <a:avLst/>
            <a:gdLst>
              <a:gd name="connsiteX0" fmla="*/ 0 w 10885111"/>
              <a:gd name="connsiteY0" fmla="*/ 164048 h 2199771"/>
              <a:gd name="connsiteX1" fmla="*/ 1565031 w 10885111"/>
              <a:gd name="connsiteY1" fmla="*/ 120087 h 2199771"/>
              <a:gd name="connsiteX2" fmla="*/ 4686300 w 10885111"/>
              <a:gd name="connsiteY2" fmla="*/ 1509272 h 2199771"/>
              <a:gd name="connsiteX3" fmla="*/ 9900139 w 10885111"/>
              <a:gd name="connsiteY3" fmla="*/ 2098356 h 2199771"/>
              <a:gd name="connsiteX4" fmla="*/ 10876085 w 10885111"/>
              <a:gd name="connsiteY4" fmla="*/ 2195072 h 219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85111" h="2199771">
                <a:moveTo>
                  <a:pt x="0" y="164048"/>
                </a:moveTo>
                <a:cubicBezTo>
                  <a:pt x="391990" y="29965"/>
                  <a:pt x="783981" y="-104117"/>
                  <a:pt x="1565031" y="120087"/>
                </a:cubicBezTo>
                <a:cubicBezTo>
                  <a:pt x="2346081" y="344291"/>
                  <a:pt x="3297115" y="1179561"/>
                  <a:pt x="4686300" y="1509272"/>
                </a:cubicBezTo>
                <a:cubicBezTo>
                  <a:pt x="6075485" y="1838984"/>
                  <a:pt x="8868508" y="1984056"/>
                  <a:pt x="9900139" y="2098356"/>
                </a:cubicBezTo>
                <a:cubicBezTo>
                  <a:pt x="10931770" y="2212656"/>
                  <a:pt x="10903927" y="2203864"/>
                  <a:pt x="10876085" y="2195072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12"/>
          <p:cNvSpPr/>
          <p:nvPr/>
        </p:nvSpPr>
        <p:spPr>
          <a:xfrm flipV="1">
            <a:off x="409899" y="3104630"/>
            <a:ext cx="288032" cy="216024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3073641" y="5000118"/>
            <a:ext cx="2218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Groundwater outflow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13184" y="4581127"/>
            <a:ext cx="1169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Steel Slags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510238" y="4845042"/>
            <a:ext cx="1116231" cy="1054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251561" y="4413160"/>
            <a:ext cx="59108" cy="4494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516304" y="4443148"/>
            <a:ext cx="59108" cy="4494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750499" y="4501028"/>
            <a:ext cx="59108" cy="4494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985191" y="4511489"/>
            <a:ext cx="59108" cy="4494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32059" y="4059473"/>
            <a:ext cx="1495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</a:t>
            </a:r>
            <a:r>
              <a:rPr lang="en-GB" baseline="-25000" dirty="0" smtClean="0"/>
              <a:t>2</a:t>
            </a:r>
            <a:r>
              <a:rPr lang="en-GB" dirty="0" smtClean="0"/>
              <a:t> in gassing</a:t>
            </a:r>
            <a:endParaRPr lang="en-GB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2706104" y="1804149"/>
            <a:ext cx="6126007" cy="42934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CO</a:t>
            </a:r>
            <a:r>
              <a:rPr lang="en-GB" sz="2800" b="1" baseline="-25000" dirty="0" smtClean="0"/>
              <a:t>2</a:t>
            </a:r>
            <a:r>
              <a:rPr lang="en-GB" sz="2800" b="1" dirty="0" smtClean="0"/>
              <a:t> In gassing</a:t>
            </a:r>
          </a:p>
          <a:p>
            <a:pPr algn="ctr"/>
            <a:endParaRPr lang="en-GB" sz="1000" dirty="0" smtClean="0"/>
          </a:p>
          <a:p>
            <a:pPr algn="ctr"/>
            <a:r>
              <a:rPr lang="en-GB" sz="2800" dirty="0" smtClean="0"/>
              <a:t>CO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 </a:t>
            </a:r>
            <a:r>
              <a:rPr lang="en-GB" sz="2800" baseline="-25000" dirty="0" smtClean="0"/>
              <a:t>(g)</a:t>
            </a:r>
            <a:r>
              <a:rPr lang="en-GB" sz="2800" dirty="0" smtClean="0"/>
              <a:t> ⇌</a:t>
            </a:r>
            <a:r>
              <a:rPr lang="en-GB" sz="2800" dirty="0" smtClean="0">
                <a:cs typeface="Arial" panose="020B0604020202020204" pitchFamily="34" charset="0"/>
              </a:rPr>
              <a:t> CO</a:t>
            </a:r>
            <a:r>
              <a:rPr lang="en-GB" sz="2800" baseline="-25000" dirty="0" smtClean="0">
                <a:cs typeface="Arial" panose="020B0604020202020204" pitchFamily="34" charset="0"/>
              </a:rPr>
              <a:t>2</a:t>
            </a:r>
            <a:r>
              <a:rPr lang="en-GB" sz="2800" dirty="0" smtClean="0">
                <a:cs typeface="Arial" panose="020B0604020202020204" pitchFamily="34" charset="0"/>
              </a:rPr>
              <a:t> </a:t>
            </a:r>
            <a:r>
              <a:rPr lang="en-GB" sz="2800" baseline="-25000" dirty="0" smtClean="0">
                <a:cs typeface="Arial" panose="020B0604020202020204" pitchFamily="34" charset="0"/>
              </a:rPr>
              <a:t>(</a:t>
            </a:r>
            <a:r>
              <a:rPr lang="en-GB" sz="2800" baseline="-25000" dirty="0" err="1" smtClean="0">
                <a:cs typeface="Arial" panose="020B0604020202020204" pitchFamily="34" charset="0"/>
              </a:rPr>
              <a:t>aq</a:t>
            </a:r>
            <a:r>
              <a:rPr lang="en-GB" sz="2800" baseline="-25000" dirty="0" smtClean="0">
                <a:cs typeface="Arial" panose="020B0604020202020204" pitchFamily="34" charset="0"/>
              </a:rPr>
              <a:t>)</a:t>
            </a:r>
            <a:r>
              <a:rPr lang="en-GB" sz="2800" dirty="0">
                <a:cs typeface="Arial" panose="020B0604020202020204" pitchFamily="34" charset="0"/>
              </a:rPr>
              <a:t/>
            </a:r>
            <a:br>
              <a:rPr lang="en-GB" sz="2800" dirty="0">
                <a:cs typeface="Arial" panose="020B0604020202020204" pitchFamily="34" charset="0"/>
              </a:rPr>
            </a:br>
            <a:r>
              <a:rPr lang="en-GB" sz="2800" dirty="0" smtClean="0">
                <a:cs typeface="Arial" panose="020B0604020202020204" pitchFamily="34" charset="0"/>
              </a:rPr>
              <a:t>CO</a:t>
            </a:r>
            <a:r>
              <a:rPr lang="en-GB" sz="2800" baseline="-25000" dirty="0" smtClean="0">
                <a:cs typeface="Arial" panose="020B0604020202020204" pitchFamily="34" charset="0"/>
              </a:rPr>
              <a:t>2</a:t>
            </a:r>
            <a:r>
              <a:rPr lang="en-GB" sz="2800" dirty="0" smtClean="0">
                <a:cs typeface="Arial" panose="020B0604020202020204" pitchFamily="34" charset="0"/>
              </a:rPr>
              <a:t> + H</a:t>
            </a:r>
            <a:r>
              <a:rPr lang="en-GB" sz="2800" baseline="-25000" dirty="0" smtClean="0">
                <a:cs typeface="Arial" panose="020B0604020202020204" pitchFamily="34" charset="0"/>
              </a:rPr>
              <a:t>2</a:t>
            </a:r>
            <a:r>
              <a:rPr lang="en-GB" sz="2800" dirty="0" smtClean="0">
                <a:cs typeface="Arial" panose="020B0604020202020204" pitchFamily="34" charset="0"/>
              </a:rPr>
              <a:t>O </a:t>
            </a:r>
            <a:r>
              <a:rPr lang="en-GB" sz="2800" dirty="0" smtClean="0"/>
              <a:t>⇌ H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CO</a:t>
            </a:r>
            <a:r>
              <a:rPr lang="en-GB" sz="2800" baseline="-25000" dirty="0" smtClean="0"/>
              <a:t>3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err="1" smtClean="0"/>
              <a:t>H</a:t>
            </a:r>
            <a:r>
              <a:rPr lang="en-GB" sz="2800" baseline="-25000" dirty="0" err="1" smtClean="0"/>
              <a:t>2</a:t>
            </a:r>
            <a:r>
              <a:rPr lang="en-GB" sz="2800" dirty="0" err="1" smtClean="0"/>
              <a:t>CO</a:t>
            </a:r>
            <a:r>
              <a:rPr lang="en-GB" sz="2800" baseline="-25000" dirty="0" err="1" smtClean="0"/>
              <a:t>3</a:t>
            </a:r>
            <a:r>
              <a:rPr lang="en-GB" sz="2800" dirty="0" smtClean="0"/>
              <a:t> ⇌ HCO</a:t>
            </a:r>
            <a:r>
              <a:rPr lang="en-GB" sz="2800" baseline="-25000" dirty="0" smtClean="0"/>
              <a:t>3</a:t>
            </a:r>
            <a:r>
              <a:rPr lang="en-GB" sz="2800" baseline="30000" dirty="0" smtClean="0"/>
              <a:t>-</a:t>
            </a:r>
            <a:r>
              <a:rPr lang="en-GB" sz="2800" dirty="0" smtClean="0"/>
              <a:t> + H</a:t>
            </a:r>
            <a:r>
              <a:rPr lang="en-GB" sz="2800" baseline="30000" dirty="0" smtClean="0"/>
              <a:t>+</a:t>
            </a:r>
            <a:r>
              <a:rPr lang="en-GB" sz="2800" dirty="0" smtClean="0"/>
              <a:t> ⇌ CO</a:t>
            </a:r>
            <a:r>
              <a:rPr lang="en-GB" sz="2800" baseline="-25000" dirty="0" smtClean="0"/>
              <a:t>3</a:t>
            </a:r>
            <a:r>
              <a:rPr lang="en-GB" sz="2800" baseline="30000" dirty="0" smtClean="0"/>
              <a:t>2-</a:t>
            </a:r>
            <a:r>
              <a:rPr lang="en-GB" sz="2800" dirty="0" smtClean="0"/>
              <a:t> + H</a:t>
            </a:r>
            <a:r>
              <a:rPr lang="en-GB" sz="2800" baseline="30000" dirty="0" smtClean="0"/>
              <a:t>+</a:t>
            </a:r>
            <a:br>
              <a:rPr lang="en-GB" sz="2800" baseline="30000" dirty="0" smtClean="0"/>
            </a:br>
            <a:r>
              <a:rPr lang="en-GB" sz="2800" dirty="0">
                <a:cs typeface="Arial" panose="020B0604020202020204" pitchFamily="34" charset="0"/>
              </a:rPr>
              <a:t>H</a:t>
            </a:r>
            <a:r>
              <a:rPr lang="en-GB" sz="2800" baseline="30000" dirty="0">
                <a:cs typeface="Arial" panose="020B0604020202020204" pitchFamily="34" charset="0"/>
              </a:rPr>
              <a:t>+</a:t>
            </a:r>
            <a:r>
              <a:rPr lang="en-GB" sz="2800" dirty="0">
                <a:cs typeface="Arial" panose="020B0604020202020204" pitchFamily="34" charset="0"/>
              </a:rPr>
              <a:t> + OH</a:t>
            </a:r>
            <a:r>
              <a:rPr lang="en-GB" sz="2800" baseline="30000" dirty="0">
                <a:cs typeface="Arial" panose="020B0604020202020204" pitchFamily="34" charset="0"/>
              </a:rPr>
              <a:t>-</a:t>
            </a:r>
            <a:r>
              <a:rPr lang="en-GB" sz="2800" dirty="0">
                <a:cs typeface="Arial" panose="020B0604020202020204" pitchFamily="34" charset="0"/>
              </a:rPr>
              <a:t> </a:t>
            </a:r>
            <a:r>
              <a:rPr lang="en-GB" sz="2800" dirty="0"/>
              <a:t>⇌</a:t>
            </a:r>
            <a:r>
              <a:rPr lang="en-GB" sz="2800" dirty="0">
                <a:cs typeface="Arial" panose="020B0604020202020204" pitchFamily="34" charset="0"/>
              </a:rPr>
              <a:t> H</a:t>
            </a:r>
            <a:r>
              <a:rPr lang="en-GB" sz="2800" baseline="-25000" dirty="0">
                <a:cs typeface="Arial" panose="020B0604020202020204" pitchFamily="34" charset="0"/>
              </a:rPr>
              <a:t>2</a:t>
            </a:r>
            <a:r>
              <a:rPr lang="en-GB" sz="2800" dirty="0">
                <a:cs typeface="Arial" panose="020B0604020202020204" pitchFamily="34" charset="0"/>
              </a:rPr>
              <a:t>O</a:t>
            </a:r>
            <a:br>
              <a:rPr lang="en-GB" sz="2800" dirty="0">
                <a:cs typeface="Arial" panose="020B0604020202020204" pitchFamily="34" charset="0"/>
              </a:rPr>
            </a:br>
            <a:r>
              <a:rPr lang="en-GB" sz="2800" dirty="0" smtClean="0">
                <a:cs typeface="Arial" panose="020B0604020202020204" pitchFamily="34" charset="0"/>
              </a:rPr>
              <a:t>Ca</a:t>
            </a:r>
            <a:r>
              <a:rPr lang="en-GB" sz="2800" baseline="30000" dirty="0" smtClean="0">
                <a:cs typeface="Arial" panose="020B0604020202020204" pitchFamily="34" charset="0"/>
              </a:rPr>
              <a:t>2+</a:t>
            </a:r>
            <a:r>
              <a:rPr lang="en-GB" sz="2800" dirty="0" smtClean="0">
                <a:cs typeface="Arial" panose="020B0604020202020204" pitchFamily="34" charset="0"/>
              </a:rPr>
              <a:t> + </a:t>
            </a:r>
            <a:r>
              <a:rPr lang="en-GB" sz="2800" dirty="0"/>
              <a:t>CO</a:t>
            </a:r>
            <a:r>
              <a:rPr lang="en-GB" sz="2800" baseline="-25000" dirty="0"/>
              <a:t>3</a:t>
            </a:r>
            <a:r>
              <a:rPr lang="en-GB" sz="2800" baseline="30000" dirty="0"/>
              <a:t>2- </a:t>
            </a:r>
            <a:r>
              <a:rPr lang="en-GB" sz="2800" dirty="0"/>
              <a:t>⇌</a:t>
            </a:r>
            <a:r>
              <a:rPr lang="en-GB" sz="2800" dirty="0" smtClean="0">
                <a:cs typeface="Arial" panose="020B0604020202020204" pitchFamily="34" charset="0"/>
              </a:rPr>
              <a:t> CaCO</a:t>
            </a:r>
            <a:r>
              <a:rPr lang="en-GB" sz="2800" baseline="-25000" dirty="0" smtClean="0">
                <a:cs typeface="Arial" panose="020B0604020202020204" pitchFamily="34" charset="0"/>
              </a:rPr>
              <a:t>3 (s)</a:t>
            </a:r>
            <a:br>
              <a:rPr lang="en-GB" sz="2800" baseline="-25000" dirty="0" smtClean="0">
                <a:cs typeface="Arial" panose="020B0604020202020204" pitchFamily="34" charset="0"/>
              </a:rPr>
            </a:br>
            <a:endParaRPr lang="en-GB" sz="2800" dirty="0" smtClean="0">
              <a:cs typeface="Arial" panose="020B0604020202020204" pitchFamily="34" charset="0"/>
            </a:endParaRPr>
          </a:p>
          <a:p>
            <a:pPr algn="ctr"/>
            <a:r>
              <a:rPr lang="en-GB" sz="2800" b="1" dirty="0" smtClean="0">
                <a:cs typeface="Arial" panose="020B0604020202020204" pitchFamily="34" charset="0"/>
              </a:rPr>
              <a:t>Overall reaction</a:t>
            </a:r>
            <a:br>
              <a:rPr lang="en-GB" sz="2800" b="1" dirty="0" smtClean="0">
                <a:cs typeface="Arial" panose="020B0604020202020204" pitchFamily="34" charset="0"/>
              </a:rPr>
            </a:br>
            <a:endParaRPr lang="en-GB" sz="1100" b="1" dirty="0" smtClean="0"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cs typeface="Arial" panose="020B0604020202020204" pitchFamily="34" charset="0"/>
              </a:rPr>
              <a:t>Ca</a:t>
            </a:r>
            <a:r>
              <a:rPr lang="en-GB" sz="2800" baseline="30000" dirty="0" smtClean="0">
                <a:cs typeface="Arial" panose="020B0604020202020204" pitchFamily="34" charset="0"/>
              </a:rPr>
              <a:t>2+</a:t>
            </a:r>
            <a:r>
              <a:rPr lang="en-GB" sz="2800" dirty="0" smtClean="0">
                <a:cs typeface="Arial" panose="020B0604020202020204" pitchFamily="34" charset="0"/>
              </a:rPr>
              <a:t> + CO</a:t>
            </a:r>
            <a:r>
              <a:rPr lang="en-GB" sz="2800" baseline="-25000" dirty="0" smtClean="0">
                <a:cs typeface="Arial" panose="020B0604020202020204" pitchFamily="34" charset="0"/>
              </a:rPr>
              <a:t>2</a:t>
            </a:r>
            <a:r>
              <a:rPr lang="en-GB" sz="2800" dirty="0" smtClean="0">
                <a:cs typeface="Arial" panose="020B0604020202020204" pitchFamily="34" charset="0"/>
              </a:rPr>
              <a:t> + 2OH</a:t>
            </a:r>
            <a:r>
              <a:rPr lang="en-GB" sz="2800" baseline="30000" dirty="0" smtClean="0">
                <a:cs typeface="Arial" panose="020B0604020202020204" pitchFamily="34" charset="0"/>
              </a:rPr>
              <a:t>-</a:t>
            </a:r>
            <a:r>
              <a:rPr lang="en-GB" sz="2800" dirty="0" smtClean="0">
                <a:cs typeface="Arial" panose="020B0604020202020204" pitchFamily="34" charset="0"/>
              </a:rPr>
              <a:t> → CaCO</a:t>
            </a:r>
            <a:r>
              <a:rPr lang="en-GB" sz="2800" baseline="-25000" dirty="0" smtClean="0">
                <a:cs typeface="Arial" panose="020B0604020202020204" pitchFamily="34" charset="0"/>
              </a:rPr>
              <a:t>3</a:t>
            </a:r>
            <a:r>
              <a:rPr lang="en-GB" sz="2800" dirty="0" smtClean="0">
                <a:cs typeface="Arial" panose="020B0604020202020204" pitchFamily="34" charset="0"/>
              </a:rPr>
              <a:t> </a:t>
            </a:r>
            <a:r>
              <a:rPr lang="en-GB" sz="2800" baseline="-25000" dirty="0" smtClean="0">
                <a:cs typeface="Arial" panose="020B0604020202020204" pitchFamily="34" charset="0"/>
              </a:rPr>
              <a:t>(s)</a:t>
            </a:r>
            <a:r>
              <a:rPr lang="en-GB" sz="2800" dirty="0" smtClean="0">
                <a:cs typeface="Arial" panose="020B0604020202020204" pitchFamily="34" charset="0"/>
              </a:rPr>
              <a:t> + H</a:t>
            </a:r>
            <a:r>
              <a:rPr lang="en-GB" sz="2800" baseline="-25000" dirty="0" smtClean="0">
                <a:cs typeface="Arial" panose="020B0604020202020204" pitchFamily="34" charset="0"/>
              </a:rPr>
              <a:t>2</a:t>
            </a:r>
            <a:r>
              <a:rPr lang="en-GB" sz="2800" dirty="0" smtClean="0">
                <a:cs typeface="Arial" panose="020B0604020202020204" pitchFamily="34" charset="0"/>
              </a:rPr>
              <a:t>O</a:t>
            </a:r>
            <a:endParaRPr lang="en-GB" sz="2800" baseline="-250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05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Background: Steel slags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871913" cy="4714874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What?</a:t>
            </a:r>
            <a:r>
              <a:rPr lang="en-GB" sz="2400" dirty="0" smtClean="0"/>
              <a:t> Primary </a:t>
            </a:r>
            <a:r>
              <a:rPr lang="en-GB" sz="2400" dirty="0" err="1" smtClean="0"/>
              <a:t>byproduct</a:t>
            </a:r>
            <a:r>
              <a:rPr lang="en-GB" sz="2400" dirty="0" smtClean="0"/>
              <a:t> </a:t>
            </a:r>
            <a:r>
              <a:rPr lang="en-GB" sz="2400" dirty="0"/>
              <a:t>of </a:t>
            </a:r>
            <a:r>
              <a:rPr lang="en-GB" sz="2400" dirty="0" smtClean="0"/>
              <a:t>steel manufacture</a:t>
            </a:r>
            <a:endParaRPr lang="en-GB" sz="2400" dirty="0"/>
          </a:p>
          <a:p>
            <a:r>
              <a:rPr lang="en-GB" sz="2400" b="1" dirty="0" smtClean="0"/>
              <a:t>How much? </a:t>
            </a:r>
            <a:r>
              <a:rPr lang="en-GB" sz="2400" dirty="0" smtClean="0"/>
              <a:t>2015: 170 </a:t>
            </a:r>
            <a:r>
              <a:rPr lang="en-GB" sz="2400" dirty="0"/>
              <a:t>- </a:t>
            </a:r>
            <a:r>
              <a:rPr lang="en-GB" sz="2400" dirty="0" smtClean="0"/>
              <a:t>250 </a:t>
            </a:r>
            <a:r>
              <a:rPr lang="en-GB" sz="2400" dirty="0"/>
              <a:t>million tonnes </a:t>
            </a:r>
            <a:r>
              <a:rPr lang="en-GB" sz="2400" dirty="0" smtClean="0"/>
              <a:t>worldwide (USGS, 2015)</a:t>
            </a:r>
          </a:p>
          <a:p>
            <a:r>
              <a:rPr lang="en-GB" sz="2400" b="1" dirty="0" smtClean="0"/>
              <a:t>Use? </a:t>
            </a:r>
          </a:p>
          <a:p>
            <a:pPr lvl="1"/>
            <a:r>
              <a:rPr lang="en-GB" sz="2000" dirty="0" smtClean="0"/>
              <a:t>Aggregate (civil engineering)</a:t>
            </a:r>
          </a:p>
          <a:p>
            <a:pPr lvl="1"/>
            <a:r>
              <a:rPr lang="en-GB" sz="2000" dirty="0" smtClean="0"/>
              <a:t>Acid neutralisation</a:t>
            </a:r>
            <a:r>
              <a:rPr lang="en-GB" sz="2000" dirty="0"/>
              <a:t> </a:t>
            </a:r>
            <a:r>
              <a:rPr lang="en-GB" sz="2000" dirty="0" smtClean="0"/>
              <a:t>(soils)</a:t>
            </a:r>
          </a:p>
          <a:p>
            <a:pPr lvl="1"/>
            <a:r>
              <a:rPr lang="en-GB" sz="2000" dirty="0" smtClean="0"/>
              <a:t>CO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 sequestration</a:t>
            </a:r>
          </a:p>
          <a:p>
            <a:pPr lvl="1"/>
            <a:endParaRPr lang="en-GB" sz="2000" dirty="0"/>
          </a:p>
          <a:p>
            <a:r>
              <a:rPr lang="en-GB" sz="2400" b="1" dirty="0" smtClean="0"/>
              <a:t>Problems?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027" y="1417638"/>
            <a:ext cx="4369668" cy="2913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7387" y="4437112"/>
            <a:ext cx="4079413" cy="229467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5652120" y="3140968"/>
            <a:ext cx="994973" cy="2443479"/>
          </a:xfrm>
          <a:prstGeom prst="straightConnector1">
            <a:avLst/>
          </a:prstGeom>
          <a:ln>
            <a:tailEnd type="triangle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9011" y="3632448"/>
            <a:ext cx="4677699" cy="309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0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09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116632"/>
            <a:ext cx="381642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err="1" smtClean="0"/>
              <a:t>Consett</a:t>
            </a:r>
            <a:r>
              <a:rPr lang="en-GB" dirty="0" smtClean="0"/>
              <a:t> </a:t>
            </a:r>
            <a:r>
              <a:rPr lang="en-GB" sz="2000" dirty="0" smtClean="0"/>
              <a:t>Steel</a:t>
            </a:r>
            <a:r>
              <a:rPr lang="en-GB" dirty="0" smtClean="0"/>
              <a:t> </a:t>
            </a:r>
            <a:r>
              <a:rPr lang="en-GB" dirty="0"/>
              <a:t>W</a:t>
            </a:r>
            <a:r>
              <a:rPr lang="en-GB" dirty="0" smtClean="0"/>
              <a:t>orks, Co. Durham, UK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09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51520" y="1428436"/>
            <a:ext cx="8480576" cy="5226860"/>
            <a:chOff x="251520" y="1428436"/>
            <a:chExt cx="8480576" cy="5226860"/>
          </a:xfrm>
        </p:grpSpPr>
        <p:graphicFrame>
          <p:nvGraphicFramePr>
            <p:cNvPr id="18" name="Chart 1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80484170"/>
                </p:ext>
              </p:extLst>
            </p:nvPr>
          </p:nvGraphicFramePr>
          <p:xfrm>
            <a:off x="5937210" y="4114246"/>
            <a:ext cx="2749590" cy="25410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4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66007409"/>
                </p:ext>
              </p:extLst>
            </p:nvPr>
          </p:nvGraphicFramePr>
          <p:xfrm>
            <a:off x="251520" y="1428436"/>
            <a:ext cx="3096344" cy="25922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5" name="Char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54018912"/>
                </p:ext>
              </p:extLst>
            </p:nvPr>
          </p:nvGraphicFramePr>
          <p:xfrm>
            <a:off x="3046476" y="1428436"/>
            <a:ext cx="3096344" cy="25922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7" name="Chart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24209132"/>
                </p:ext>
              </p:extLst>
            </p:nvPr>
          </p:nvGraphicFramePr>
          <p:xfrm>
            <a:off x="457200" y="3861048"/>
            <a:ext cx="3130170" cy="27942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9" name="Chart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73340832"/>
                </p:ext>
              </p:extLst>
            </p:nvPr>
          </p:nvGraphicFramePr>
          <p:xfrm>
            <a:off x="3169468" y="4114246"/>
            <a:ext cx="2973352" cy="25410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3580170" y="3212976"/>
              <a:ext cx="13195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Co = 104 ±31 ppm</a:t>
              </a:r>
              <a:endParaRPr lang="en-GB" sz="1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75126" y="3212976"/>
              <a:ext cx="13195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Co = 127 ±57 ppm</a:t>
              </a:r>
              <a:endParaRPr lang="en-GB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80358" y="5851430"/>
              <a:ext cx="11192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Co = 58 ±8 ppb</a:t>
              </a:r>
              <a:endParaRPr lang="en-GB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18190" y="4783570"/>
              <a:ext cx="15744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Si Co = 1300 ±340 ppb</a:t>
              </a:r>
            </a:p>
            <a:p>
              <a:r>
                <a:rPr lang="en-GB" sz="1200" dirty="0" smtClean="0"/>
                <a:t>Al Co </a:t>
              </a:r>
              <a:r>
                <a:rPr lang="en-GB" sz="1200" dirty="0"/>
                <a:t>= </a:t>
              </a:r>
              <a:r>
                <a:rPr lang="en-GB" sz="1200" dirty="0" smtClean="0"/>
                <a:t>129 ±39 </a:t>
              </a:r>
              <a:r>
                <a:rPr lang="en-GB" sz="1200" dirty="0"/>
                <a:t>ppb</a:t>
              </a:r>
            </a:p>
          </p:txBody>
        </p:sp>
        <p:graphicFrame>
          <p:nvGraphicFramePr>
            <p:cNvPr id="8" name="Chart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41816151"/>
                </p:ext>
              </p:extLst>
            </p:nvPr>
          </p:nvGraphicFramePr>
          <p:xfrm>
            <a:off x="5841432" y="1483984"/>
            <a:ext cx="2890664" cy="25062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/>
              <a:t>Site Data – Howden Burn, </a:t>
            </a:r>
            <a:r>
              <a:rPr lang="en-GB" dirty="0" err="1" smtClean="0"/>
              <a:t>Consett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1902726" y="2183077"/>
            <a:ext cx="355526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pH reduction &amp; Ca removal</a:t>
            </a:r>
            <a:endParaRPr lang="en-GB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052527" y="4988134"/>
            <a:ext cx="5256584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</a:t>
            </a:r>
            <a:r>
              <a:rPr lang="en-GB" sz="2400" dirty="0" smtClean="0"/>
              <a:t>oncurrent Trace Metal </a:t>
            </a:r>
            <a:r>
              <a:rPr lang="en-GB" sz="2400" dirty="0"/>
              <a:t>R</a:t>
            </a:r>
            <a:r>
              <a:rPr lang="en-GB" sz="2400" dirty="0" smtClean="0"/>
              <a:t>emoval</a:t>
            </a:r>
            <a:endParaRPr lang="en-GB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6506486" y="2035629"/>
            <a:ext cx="177368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 change in conservative elements </a:t>
            </a:r>
            <a:br>
              <a:rPr lang="en-GB" dirty="0" smtClean="0"/>
            </a:br>
            <a:r>
              <a:rPr lang="en-GB" dirty="0" smtClean="0"/>
              <a:t>(i.e. no dilution)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97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Experimental</a:t>
            </a:r>
            <a:endParaRPr lang="en-GB" dirty="0"/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789685"/>
              </p:ext>
            </p:extLst>
          </p:nvPr>
        </p:nvGraphicFramePr>
        <p:xfrm>
          <a:off x="432157" y="1988840"/>
          <a:ext cx="3712863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CorelDRAW" r:id="rId3" imgW="2012400" imgH="1912680" progId="CorelDRAW.Graphic.9">
                  <p:embed/>
                </p:oleObj>
              </mc:Choice>
              <mc:Fallback>
                <p:oleObj name="CorelDRAW" r:id="rId3" imgW="2012400" imgH="1912680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57" y="1988840"/>
                        <a:ext cx="3712863" cy="35283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2798929"/>
            <a:ext cx="1574259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Slag</a:t>
            </a:r>
            <a:br>
              <a:rPr lang="en-GB" sz="2800" dirty="0" smtClean="0"/>
            </a:br>
            <a:r>
              <a:rPr lang="en-GB" sz="2800" dirty="0" smtClean="0"/>
              <a:t>Leachate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211960" y="1484784"/>
            <a:ext cx="4824536" cy="4257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800" dirty="0" smtClean="0"/>
              <a:t>Site Leachate – Ca(OH)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 type ~35 ppb V (</a:t>
            </a:r>
            <a:r>
              <a:rPr lang="en-GB" sz="2800" dirty="0"/>
              <a:t>+</a:t>
            </a:r>
            <a:r>
              <a:rPr lang="en-GB" sz="2800" dirty="0" smtClean="0"/>
              <a:t>Fe)</a:t>
            </a:r>
            <a:br>
              <a:rPr lang="en-GB" sz="2800" dirty="0" smtClean="0"/>
            </a:br>
            <a:endParaRPr lang="en-GB" sz="2800" dirty="0" smtClean="0"/>
          </a:p>
          <a:p>
            <a:pPr marL="342900" indent="-342900">
              <a:buAutoNum type="arabicPeriod"/>
            </a:pPr>
            <a:r>
              <a:rPr lang="en-GB" sz="2800" dirty="0" smtClean="0"/>
              <a:t>Slag Leachate – Ca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SiO</a:t>
            </a:r>
            <a:r>
              <a:rPr lang="en-GB" sz="2800" baseline="-25000" dirty="0" smtClean="0"/>
              <a:t>4</a:t>
            </a:r>
            <a:r>
              <a:rPr lang="en-GB" sz="2800" dirty="0" smtClean="0"/>
              <a:t> type ~ 500 ppb V (+Si)</a:t>
            </a:r>
            <a:br>
              <a:rPr lang="en-GB" sz="2800" dirty="0" smtClean="0"/>
            </a:br>
            <a:endParaRPr lang="en-GB" sz="2800" dirty="0" smtClean="0"/>
          </a:p>
          <a:p>
            <a:pPr marL="342900" indent="-342900">
              <a:buAutoNum type="arabicPeriod"/>
            </a:pPr>
            <a:r>
              <a:rPr lang="en-GB" sz="2800" dirty="0" smtClean="0"/>
              <a:t>Sim. Leachate – 10 % Ca(OH)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 </a:t>
            </a:r>
            <a:br>
              <a:rPr lang="en-GB" sz="2800" dirty="0" smtClean="0"/>
            </a:br>
            <a:r>
              <a:rPr lang="en-GB" sz="2800" dirty="0" smtClean="0"/>
              <a:t>+ 2500 ppb VO</a:t>
            </a:r>
            <a:r>
              <a:rPr lang="en-GB" sz="2800" baseline="-25000" dirty="0" smtClean="0"/>
              <a:t>4</a:t>
            </a:r>
            <a:r>
              <a:rPr lang="en-GB" sz="2800" baseline="30000" dirty="0" smtClean="0"/>
              <a:t>3-   </a:t>
            </a:r>
            <a:r>
              <a:rPr lang="en-GB" sz="2800" dirty="0" smtClean="0"/>
              <a:t>(for XAS)</a:t>
            </a:r>
          </a:p>
          <a:p>
            <a:endParaRPr lang="en-GB" sz="2800" baseline="-25000" dirty="0" smtClean="0"/>
          </a:p>
          <a:p>
            <a:pPr algn="ctr"/>
            <a:r>
              <a:rPr lang="en-GB" sz="2800" dirty="0" smtClean="0"/>
              <a:t>All initially pH </a:t>
            </a:r>
            <a:r>
              <a:rPr lang="en-GB" sz="2800" dirty="0"/>
              <a:t>~</a:t>
            </a:r>
            <a:r>
              <a:rPr lang="en-GB" sz="2800" dirty="0" smtClean="0"/>
              <a:t>12 &amp; CO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 free</a:t>
            </a:r>
          </a:p>
        </p:txBody>
      </p:sp>
    </p:spTree>
    <p:extLst>
      <p:ext uri="{BB962C8B-B14F-4D97-AF65-F5344CB8AC3E}">
        <p14:creationId xmlns:p14="http://schemas.microsoft.com/office/powerpoint/2010/main" val="237023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– pH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35" y="1417638"/>
            <a:ext cx="7905730" cy="503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3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– Calcium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627784" y="2996952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Graph of C/Co [Ca] vs pH– three leachates CaCO3 only systems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268760"/>
            <a:ext cx="7861402" cy="49970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7552" y="2796897"/>
            <a:ext cx="2214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Site [Ca] = 194 ppm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860032" y="4191129"/>
            <a:ext cx="21162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Slag [Ca] = 89 ppm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543302" y="4939030"/>
            <a:ext cx="2141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Sim. [Ca] = 75 ppm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347864" y="6393499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Total [Ca] removal very similar in all systems; ~60-80 ppm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689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– Vanadium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627784" y="2996952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Graph of C/Co [V] vs pH– three leachates CaCO3 only systems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57145"/>
            <a:ext cx="7776864" cy="49432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6056" y="3443228"/>
            <a:ext cx="1900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Site [V] = 35 ppb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613116" y="2069830"/>
            <a:ext cx="2061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Slag [V] = 510 ppb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139952" y="2767185"/>
            <a:ext cx="2217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Sim. [V] = 2510 ppb</a:t>
            </a:r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331640" y="643992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[V] removed: Site = ~13 ppb; Slag = ~30 ppb; Sim. = 400 ppb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182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891" y="1979593"/>
            <a:ext cx="4545595" cy="2889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241" y="611811"/>
            <a:ext cx="3178696" cy="1143000"/>
          </a:xfrm>
        </p:spPr>
        <p:txBody>
          <a:bodyPr/>
          <a:lstStyle/>
          <a:p>
            <a:r>
              <a:rPr lang="en-GB" dirty="0" smtClean="0"/>
              <a:t>Results – Fe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7" y="1979593"/>
            <a:ext cx="4506604" cy="2864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3030" y="2299653"/>
            <a:ext cx="2185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Site [Fe] = 166 ppb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47267" y="3861048"/>
            <a:ext cx="2511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Slag &amp; Sim. [Fe] = </a:t>
            </a:r>
            <a:r>
              <a:rPr lang="en-GB" sz="2000" dirty="0" err="1" smtClean="0"/>
              <a:t>n.d.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214648" y="3876777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Sim. [Si] = </a:t>
            </a:r>
            <a:r>
              <a:rPr lang="en-GB" sz="2000" dirty="0" err="1" smtClean="0"/>
              <a:t>n.d.</a:t>
            </a:r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217708" y="2571467"/>
            <a:ext cx="2067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Site [Si] = 1.6 ppm</a:t>
            </a:r>
            <a:endParaRPr lang="en-GB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210726" y="2066377"/>
            <a:ext cx="2034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Slag [Si] = 21 ppm</a:t>
            </a:r>
            <a:endParaRPr lang="en-GB" sz="20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793608" y="679546"/>
            <a:ext cx="39791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Results – Si 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124461" y="4940531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60-70 ppb Fe removed in Site leachate system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52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TEM – site leachate </a:t>
            </a:r>
            <a:r>
              <a:rPr lang="en-GB" dirty="0" err="1" smtClean="0"/>
              <a:t>ppt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98857"/>
            <a:ext cx="5472608" cy="543596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868142" y="1305236"/>
            <a:ext cx="2931803" cy="2912170"/>
            <a:chOff x="5698386" y="3822649"/>
            <a:chExt cx="2931803" cy="291217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8386" y="3822649"/>
              <a:ext cx="2931803" cy="291217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7" y="5278734"/>
              <a:ext cx="1465902" cy="1456085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0" name="TextBox 9"/>
          <p:cNvSpPr txBox="1"/>
          <p:nvPr/>
        </p:nvSpPr>
        <p:spPr>
          <a:xfrm>
            <a:off x="7740352" y="3832172"/>
            <a:ext cx="752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SAED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80851" y="37068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Calcite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15816" y="5566683"/>
            <a:ext cx="1089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Fe-O rich particles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Straight Arrow Connector 14"/>
          <p:cNvCxnSpPr>
            <a:stCxn id="13" idx="0"/>
          </p:cNvCxnSpPr>
          <p:nvPr/>
        </p:nvCxnSpPr>
        <p:spPr>
          <a:xfrm flipV="1">
            <a:off x="3460549" y="4702587"/>
            <a:ext cx="355195" cy="864096"/>
          </a:xfrm>
          <a:prstGeom prst="straightConnector1">
            <a:avLst/>
          </a:prstGeom>
          <a:ln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156176" y="2059814"/>
            <a:ext cx="0" cy="792088"/>
          </a:xfrm>
          <a:prstGeom prst="straightConnector1">
            <a:avLst/>
          </a:prstGeom>
          <a:ln>
            <a:headEnd type="triangle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01652" y="1305236"/>
            <a:ext cx="2537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Low res Bright field TEM</a:t>
            </a:r>
            <a:endParaRPr lang="en-GB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6084168" y="2059814"/>
            <a:ext cx="7200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84168" y="2860866"/>
            <a:ext cx="7200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0"/>
          </p:cNvCxnSpPr>
          <p:nvPr/>
        </p:nvCxnSpPr>
        <p:spPr>
          <a:xfrm flipV="1">
            <a:off x="3460549" y="2455859"/>
            <a:ext cx="473610" cy="3110824"/>
          </a:xfrm>
          <a:prstGeom prst="straightConnector1">
            <a:avLst/>
          </a:prstGeom>
          <a:ln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483959" y="4702587"/>
            <a:ext cx="331785" cy="864096"/>
          </a:xfrm>
          <a:prstGeom prst="straightConnector1">
            <a:avLst/>
          </a:prstGeom>
          <a:ln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581552" y="1305236"/>
            <a:ext cx="123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 res TEM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7740354" y="3158320"/>
            <a:ext cx="413371" cy="1228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137641" y="3052608"/>
            <a:ext cx="678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0.145 nm</a:t>
            </a:r>
          </a:p>
          <a:p>
            <a:r>
              <a:rPr lang="en-GB" sz="1000" dirty="0" smtClean="0">
                <a:solidFill>
                  <a:schemeClr val="bg1"/>
                </a:solidFill>
              </a:rPr>
              <a:t>0.250 nm</a:t>
            </a:r>
            <a:endParaRPr lang="en-GB" sz="1000" dirty="0">
              <a:solidFill>
                <a:schemeClr val="bg1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7832446" y="3314597"/>
            <a:ext cx="364704" cy="1093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8363174"/>
              </p:ext>
            </p:extLst>
          </p:nvPr>
        </p:nvGraphicFramePr>
        <p:xfrm>
          <a:off x="5855056" y="4238907"/>
          <a:ext cx="2960976" cy="2495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510728" y="4239933"/>
            <a:ext cx="128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EDS spectra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177382" y="5103768"/>
            <a:ext cx="288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Fe</a:t>
            </a:r>
            <a:endParaRPr lang="en-GB" sz="800" dirty="0"/>
          </a:p>
        </p:txBody>
      </p:sp>
      <p:sp>
        <p:nvSpPr>
          <p:cNvPr id="30" name="TextBox 29"/>
          <p:cNvSpPr txBox="1"/>
          <p:nvPr/>
        </p:nvSpPr>
        <p:spPr>
          <a:xfrm>
            <a:off x="8348904" y="5997570"/>
            <a:ext cx="288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Fe</a:t>
            </a:r>
            <a:endParaRPr lang="en-GB" sz="800" dirty="0"/>
          </a:p>
        </p:txBody>
      </p:sp>
      <p:sp>
        <p:nvSpPr>
          <p:cNvPr id="31" name="TextBox 30"/>
          <p:cNvSpPr txBox="1"/>
          <p:nvPr/>
        </p:nvSpPr>
        <p:spPr>
          <a:xfrm>
            <a:off x="8111410" y="4646668"/>
            <a:ext cx="288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Fe</a:t>
            </a:r>
            <a:endParaRPr lang="en-GB" sz="800" dirty="0"/>
          </a:p>
        </p:txBody>
      </p:sp>
      <p:sp>
        <p:nvSpPr>
          <p:cNvPr id="32" name="TextBox 31"/>
          <p:cNvSpPr txBox="1"/>
          <p:nvPr/>
        </p:nvSpPr>
        <p:spPr>
          <a:xfrm>
            <a:off x="6516215" y="6105292"/>
            <a:ext cx="288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Si</a:t>
            </a:r>
            <a:endParaRPr lang="en-GB" sz="800" dirty="0"/>
          </a:p>
        </p:txBody>
      </p:sp>
      <p:sp>
        <p:nvSpPr>
          <p:cNvPr id="33" name="TextBox 32"/>
          <p:cNvSpPr txBox="1"/>
          <p:nvPr/>
        </p:nvSpPr>
        <p:spPr>
          <a:xfrm>
            <a:off x="7164288" y="6075066"/>
            <a:ext cx="288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Ca</a:t>
            </a:r>
            <a:endParaRPr lang="en-GB" sz="800" dirty="0"/>
          </a:p>
        </p:txBody>
      </p:sp>
      <p:sp>
        <p:nvSpPr>
          <p:cNvPr id="34" name="TextBox 33"/>
          <p:cNvSpPr txBox="1"/>
          <p:nvPr/>
        </p:nvSpPr>
        <p:spPr>
          <a:xfrm>
            <a:off x="7280636" y="6165304"/>
            <a:ext cx="288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Ca</a:t>
            </a:r>
            <a:endParaRPr lang="en-GB" sz="800" dirty="0"/>
          </a:p>
        </p:txBody>
      </p:sp>
      <p:sp>
        <p:nvSpPr>
          <p:cNvPr id="36" name="TextBox 35"/>
          <p:cNvSpPr txBox="1"/>
          <p:nvPr/>
        </p:nvSpPr>
        <p:spPr>
          <a:xfrm>
            <a:off x="6084168" y="4431224"/>
            <a:ext cx="288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O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19799" y="6027312"/>
            <a:ext cx="304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Cu</a:t>
            </a:r>
            <a:endParaRPr lang="en-GB" sz="800" dirty="0"/>
          </a:p>
        </p:txBody>
      </p:sp>
      <p:sp>
        <p:nvSpPr>
          <p:cNvPr id="39" name="TextBox 38"/>
          <p:cNvSpPr txBox="1"/>
          <p:nvPr/>
        </p:nvSpPr>
        <p:spPr>
          <a:xfrm>
            <a:off x="6290597" y="6141151"/>
            <a:ext cx="3348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N</a:t>
            </a:r>
            <a:r>
              <a:rPr lang="en-GB" sz="800" dirty="0" smtClean="0"/>
              <a:t>a</a:t>
            </a:r>
            <a:endParaRPr lang="en-GB" sz="800" dirty="0"/>
          </a:p>
        </p:txBody>
      </p:sp>
      <p:sp>
        <p:nvSpPr>
          <p:cNvPr id="40" name="TextBox 39"/>
          <p:cNvSpPr txBox="1"/>
          <p:nvPr/>
        </p:nvSpPr>
        <p:spPr>
          <a:xfrm>
            <a:off x="5998125" y="5201950"/>
            <a:ext cx="288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C</a:t>
            </a:r>
            <a:endParaRPr lang="en-GB" sz="800" dirty="0"/>
          </a:p>
        </p:txBody>
      </p:sp>
      <p:sp>
        <p:nvSpPr>
          <p:cNvPr id="42" name="TextBox 41"/>
          <p:cNvSpPr txBox="1"/>
          <p:nvPr/>
        </p:nvSpPr>
        <p:spPr>
          <a:xfrm>
            <a:off x="6620710" y="6177010"/>
            <a:ext cx="288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721597" y="6177010"/>
            <a:ext cx="288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S</a:t>
            </a:r>
            <a:endParaRPr lang="en-GB" sz="800" dirty="0"/>
          </a:p>
        </p:txBody>
      </p:sp>
      <p:sp>
        <p:nvSpPr>
          <p:cNvPr id="44" name="TextBox 43"/>
          <p:cNvSpPr txBox="1"/>
          <p:nvPr/>
        </p:nvSpPr>
        <p:spPr>
          <a:xfrm>
            <a:off x="6820490" y="6178281"/>
            <a:ext cx="288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Cl</a:t>
            </a:r>
            <a:endParaRPr lang="en-GB" sz="800" dirty="0"/>
          </a:p>
        </p:txBody>
      </p:sp>
      <p:sp>
        <p:nvSpPr>
          <p:cNvPr id="45" name="TextBox 44"/>
          <p:cNvSpPr txBox="1"/>
          <p:nvPr/>
        </p:nvSpPr>
        <p:spPr>
          <a:xfrm>
            <a:off x="6414782" y="6174024"/>
            <a:ext cx="288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Al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10561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Goethite amended systems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627784" y="2996952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Graph of C/Co [V] vs pH– three leachates </a:t>
            </a:r>
            <a:r>
              <a:rPr lang="en-GB" dirty="0" err="1" smtClean="0"/>
              <a:t>FeOOH</a:t>
            </a:r>
            <a:r>
              <a:rPr lang="en-GB" dirty="0" smtClean="0"/>
              <a:t> systems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628800"/>
            <a:ext cx="7147249" cy="455257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156176" y="1195832"/>
            <a:ext cx="2879519" cy="1830165"/>
            <a:chOff x="6156176" y="1195832"/>
            <a:chExt cx="2879519" cy="183016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56176" y="1195832"/>
              <a:ext cx="2879519" cy="183016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641985" y="2338832"/>
              <a:ext cx="1787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u</a:t>
              </a:r>
              <a:r>
                <a:rPr lang="en-GB" smtClean="0"/>
                <a:t>namended</a:t>
              </a:r>
              <a:r>
                <a:rPr lang="en-GB" dirty="0" smtClean="0"/>
                <a:t> data</a:t>
              </a:r>
              <a:endParaRPr lang="en-GB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349284" y="4859020"/>
            <a:ext cx="574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Site</a:t>
            </a:r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841012" y="2843063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Slag</a:t>
            </a:r>
            <a:endParaRPr lang="en-GB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579122" y="3488364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Sim.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0381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1520" y="846138"/>
            <a:ext cx="4343413" cy="5895230"/>
            <a:chOff x="251520" y="846138"/>
            <a:chExt cx="4343413" cy="5895230"/>
          </a:xfrm>
        </p:grpSpPr>
        <p:grpSp>
          <p:nvGrpSpPr>
            <p:cNvPr id="8" name="Group 7"/>
            <p:cNvGrpSpPr/>
            <p:nvPr/>
          </p:nvGrpSpPr>
          <p:grpSpPr>
            <a:xfrm>
              <a:off x="251520" y="846138"/>
              <a:ext cx="3168352" cy="5895230"/>
              <a:chOff x="2784203" y="-391160"/>
              <a:chExt cx="3575594" cy="7348599"/>
            </a:xfrm>
          </p:grpSpPr>
          <p:graphicFrame>
            <p:nvGraphicFramePr>
              <p:cNvPr id="5" name="Chart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210364155"/>
                  </p:ext>
                </p:extLst>
              </p:nvPr>
            </p:nvGraphicFramePr>
            <p:xfrm>
              <a:off x="2784203" y="-391160"/>
              <a:ext cx="3575594" cy="734859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cxnSp>
            <p:nvCxnSpPr>
              <p:cNvPr id="6" name="Straight Connector 5"/>
              <p:cNvCxnSpPr/>
              <p:nvPr/>
            </p:nvCxnSpPr>
            <p:spPr>
              <a:xfrm flipV="1">
                <a:off x="5375233" y="5490501"/>
                <a:ext cx="3202" cy="582919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" name="TextBox 5"/>
              <p:cNvSpPr txBox="1"/>
              <p:nvPr/>
            </p:nvSpPr>
            <p:spPr>
              <a:xfrm>
                <a:off x="5375233" y="5626213"/>
                <a:ext cx="414601" cy="311496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400" b="1" dirty="0">
                    <a:solidFill>
                      <a:sysClr val="windowText" lastClr="000000"/>
                    </a:solidFill>
                  </a:rPr>
                  <a:t>0.5</a:t>
                </a:r>
                <a:endParaRPr lang="en-GB" sz="1200" b="1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3131840" y="1052736"/>
              <a:ext cx="1463093" cy="44935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V</a:t>
              </a:r>
              <a:r>
                <a:rPr lang="en-GB" sz="1600" baseline="30000" dirty="0"/>
                <a:t>5+</a:t>
              </a:r>
              <a:r>
                <a:rPr lang="en-GB" sz="1600" dirty="0"/>
                <a:t> </a:t>
              </a:r>
              <a:r>
                <a:rPr lang="en-GB" sz="1600" dirty="0" smtClean="0"/>
                <a:t>aqueous</a:t>
              </a:r>
              <a:endParaRPr lang="en-GB" sz="1600" dirty="0"/>
            </a:p>
            <a:p>
              <a:r>
                <a:rPr lang="en-GB" sz="1600" dirty="0" smtClean="0"/>
                <a:t>V</a:t>
              </a:r>
              <a:r>
                <a:rPr lang="en-GB" sz="1600" baseline="30000" dirty="0" smtClean="0"/>
                <a:t>5+</a:t>
              </a:r>
              <a:r>
                <a:rPr lang="en-GB" sz="1600" dirty="0" smtClean="0"/>
                <a:t>-Kaolinite</a:t>
              </a:r>
              <a:endParaRPr lang="en-GB" sz="1600" dirty="0"/>
            </a:p>
            <a:p>
              <a:r>
                <a:rPr lang="en-GB" sz="1600" dirty="0" smtClean="0"/>
                <a:t>V</a:t>
              </a:r>
              <a:r>
                <a:rPr lang="en-GB" sz="1600" baseline="30000" dirty="0" smtClean="0"/>
                <a:t>5+</a:t>
              </a:r>
              <a:r>
                <a:rPr lang="en-GB" sz="1600" dirty="0" smtClean="0"/>
                <a:t>-Al(OH)</a:t>
              </a:r>
              <a:r>
                <a:rPr lang="en-GB" sz="1600" baseline="-25000" dirty="0" smtClean="0"/>
                <a:t>3</a:t>
              </a:r>
              <a:endParaRPr lang="en-GB" sz="1600" baseline="-25000" dirty="0"/>
            </a:p>
            <a:p>
              <a:r>
                <a:rPr lang="en-GB" sz="1600" dirty="0"/>
                <a:t>V</a:t>
              </a:r>
              <a:r>
                <a:rPr lang="en-GB" sz="1600" baseline="30000" dirty="0"/>
                <a:t>5</a:t>
              </a:r>
              <a:r>
                <a:rPr lang="en-GB" sz="1600" baseline="30000" dirty="0" smtClean="0"/>
                <a:t>+</a:t>
              </a:r>
              <a:r>
                <a:rPr lang="en-GB" sz="1600" dirty="0" smtClean="0"/>
                <a:t>-</a:t>
              </a:r>
              <a:r>
                <a:rPr lang="en-GB" sz="1600" dirty="0" err="1" smtClean="0"/>
                <a:t>FeOOH</a:t>
              </a:r>
              <a:endParaRPr lang="en-GB" sz="1600" dirty="0" smtClean="0"/>
            </a:p>
            <a:p>
              <a:endParaRPr lang="en-GB" sz="1600" dirty="0"/>
            </a:p>
            <a:p>
              <a:endParaRPr lang="en-GB" sz="1400" dirty="0" smtClean="0"/>
            </a:p>
            <a:p>
              <a:r>
                <a:rPr lang="en-GB" sz="1600" dirty="0" smtClean="0"/>
                <a:t>Sim. +</a:t>
              </a:r>
              <a:r>
                <a:rPr lang="en-GB" sz="1600" dirty="0" err="1"/>
                <a:t>FeOOH</a:t>
              </a:r>
              <a:endParaRPr lang="en-GB" sz="1600" dirty="0"/>
            </a:p>
            <a:p>
              <a:r>
                <a:rPr lang="en-GB" sz="1600" dirty="0" smtClean="0"/>
                <a:t>Slag +</a:t>
              </a:r>
              <a:r>
                <a:rPr lang="en-GB" sz="1600" dirty="0" err="1" smtClean="0"/>
                <a:t>FeOOH</a:t>
              </a:r>
              <a:endParaRPr lang="en-GB" sz="1600" dirty="0" smtClean="0"/>
            </a:p>
            <a:p>
              <a:r>
                <a:rPr lang="en-GB" sz="1600" dirty="0" smtClean="0"/>
                <a:t>Site +</a:t>
              </a:r>
              <a:r>
                <a:rPr lang="en-GB" sz="1600" dirty="0" err="1"/>
                <a:t>FeOOH</a:t>
              </a:r>
              <a:endParaRPr lang="en-GB" sz="1600" dirty="0"/>
            </a:p>
            <a:p>
              <a:endParaRPr lang="en-GB" sz="1000" dirty="0" smtClean="0"/>
            </a:p>
            <a:p>
              <a:r>
                <a:rPr lang="en-GB" sz="1600" dirty="0"/>
                <a:t>Sim</a:t>
              </a:r>
              <a:r>
                <a:rPr lang="en-GB" sz="1600" dirty="0" smtClean="0"/>
                <a:t>. +</a:t>
              </a:r>
              <a:r>
                <a:rPr lang="en-GB" sz="1600" dirty="0"/>
                <a:t>Kaolinite </a:t>
              </a:r>
              <a:endParaRPr lang="en-GB" sz="1600" dirty="0" smtClean="0"/>
            </a:p>
            <a:p>
              <a:r>
                <a:rPr lang="en-GB" sz="1600" dirty="0" smtClean="0"/>
                <a:t>Slag </a:t>
              </a:r>
              <a:r>
                <a:rPr lang="en-GB" sz="1600" dirty="0"/>
                <a:t>+Kaolinite</a:t>
              </a:r>
            </a:p>
            <a:p>
              <a:r>
                <a:rPr lang="en-GB" sz="1600" dirty="0"/>
                <a:t>Site +Kaolinite</a:t>
              </a:r>
            </a:p>
            <a:p>
              <a:endParaRPr lang="en-GB" sz="1100" dirty="0" smtClean="0"/>
            </a:p>
            <a:p>
              <a:r>
                <a:rPr lang="en-GB" sz="1600" dirty="0"/>
                <a:t>Sim. unamend</a:t>
              </a:r>
            </a:p>
            <a:p>
              <a:r>
                <a:rPr lang="en-GB" sz="1600" dirty="0"/>
                <a:t>Slag </a:t>
              </a:r>
              <a:r>
                <a:rPr lang="en-GB" sz="1600" dirty="0" smtClean="0"/>
                <a:t>unamend</a:t>
              </a:r>
              <a:endParaRPr lang="en-GB" sz="1600" dirty="0"/>
            </a:p>
            <a:p>
              <a:r>
                <a:rPr lang="en-GB" sz="1600" dirty="0" smtClean="0"/>
                <a:t>Site  unamend</a:t>
              </a:r>
              <a:endParaRPr lang="en-GB" sz="1600" dirty="0"/>
            </a:p>
            <a:p>
              <a:endParaRPr lang="en-GB" sz="16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083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Vanadium K-edge XANES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355976" y="5673425"/>
            <a:ext cx="4526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Diamond Light Source, UK, Beamline i18</a:t>
            </a:r>
          </a:p>
          <a:p>
            <a:r>
              <a:rPr lang="en-GB" dirty="0" smtClean="0"/>
              <a:t>Data collected from CaCO</a:t>
            </a:r>
            <a:r>
              <a:rPr lang="en-GB" baseline="-25000" dirty="0" smtClean="0"/>
              <a:t>3</a:t>
            </a:r>
            <a:r>
              <a:rPr lang="en-GB" dirty="0" smtClean="0"/>
              <a:t> precipitates (pH ~8) 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4535796" y="2569617"/>
            <a:ext cx="4369555" cy="2448272"/>
            <a:chOff x="4535796" y="2569617"/>
            <a:chExt cx="4369555" cy="2448272"/>
          </a:xfrm>
        </p:grpSpPr>
        <p:sp>
          <p:nvSpPr>
            <p:cNvPr id="11" name="TextBox 10"/>
            <p:cNvSpPr txBox="1"/>
            <p:nvPr/>
          </p:nvSpPr>
          <p:spPr>
            <a:xfrm>
              <a:off x="5232943" y="3562920"/>
              <a:ext cx="3672408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All Vanadium present as V</a:t>
              </a:r>
              <a:r>
                <a:rPr lang="en-GB" sz="2400" baseline="30000" dirty="0" smtClean="0"/>
                <a:t>5+</a:t>
              </a:r>
              <a:r>
                <a:rPr lang="en-GB" sz="2400" dirty="0" smtClean="0"/>
                <a:t> </a:t>
              </a:r>
              <a:endParaRPr lang="en-GB" sz="2400" dirty="0"/>
            </a:p>
          </p:txBody>
        </p:sp>
        <p:sp>
          <p:nvSpPr>
            <p:cNvPr id="12" name="Right Brace 11"/>
            <p:cNvSpPr/>
            <p:nvPr/>
          </p:nvSpPr>
          <p:spPr>
            <a:xfrm>
              <a:off x="4535796" y="2569617"/>
              <a:ext cx="697147" cy="2448272"/>
            </a:xfrm>
            <a:prstGeom prst="rightBrac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6349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Environmental impacts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 rot="275570">
            <a:off x="-1214679" y="5014648"/>
            <a:ext cx="10918312" cy="22528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rapezoid 3"/>
          <p:cNvSpPr/>
          <p:nvPr/>
        </p:nvSpPr>
        <p:spPr>
          <a:xfrm>
            <a:off x="-1116632" y="2204864"/>
            <a:ext cx="5184576" cy="2808312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-1044624" y="3220990"/>
            <a:ext cx="11252727" cy="2199771"/>
          </a:xfrm>
          <a:custGeom>
            <a:avLst/>
            <a:gdLst>
              <a:gd name="connsiteX0" fmla="*/ 0 w 10885111"/>
              <a:gd name="connsiteY0" fmla="*/ 164048 h 2199771"/>
              <a:gd name="connsiteX1" fmla="*/ 1565031 w 10885111"/>
              <a:gd name="connsiteY1" fmla="*/ 120087 h 2199771"/>
              <a:gd name="connsiteX2" fmla="*/ 4686300 w 10885111"/>
              <a:gd name="connsiteY2" fmla="*/ 1509272 h 2199771"/>
              <a:gd name="connsiteX3" fmla="*/ 9900139 w 10885111"/>
              <a:gd name="connsiteY3" fmla="*/ 2098356 h 2199771"/>
              <a:gd name="connsiteX4" fmla="*/ 10876085 w 10885111"/>
              <a:gd name="connsiteY4" fmla="*/ 2195072 h 219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85111" h="2199771">
                <a:moveTo>
                  <a:pt x="0" y="164048"/>
                </a:moveTo>
                <a:cubicBezTo>
                  <a:pt x="391990" y="29965"/>
                  <a:pt x="783981" y="-104117"/>
                  <a:pt x="1565031" y="120087"/>
                </a:cubicBezTo>
                <a:cubicBezTo>
                  <a:pt x="2346081" y="344291"/>
                  <a:pt x="3297115" y="1179561"/>
                  <a:pt x="4686300" y="1509272"/>
                </a:cubicBezTo>
                <a:cubicBezTo>
                  <a:pt x="6075485" y="1838984"/>
                  <a:pt x="8868508" y="1984056"/>
                  <a:pt x="9900139" y="2098356"/>
                </a:cubicBezTo>
                <a:cubicBezTo>
                  <a:pt x="10931770" y="2212656"/>
                  <a:pt x="10903927" y="2203864"/>
                  <a:pt x="10876085" y="2195072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12"/>
          <p:cNvSpPr/>
          <p:nvPr/>
        </p:nvSpPr>
        <p:spPr>
          <a:xfrm flipV="1">
            <a:off x="409899" y="3104630"/>
            <a:ext cx="288032" cy="216024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475656" y="2564904"/>
            <a:ext cx="0" cy="7640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71600" y="2225596"/>
            <a:ext cx="113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Rainwater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13184" y="4581127"/>
            <a:ext cx="1169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Steel Slags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 rot="1560000">
            <a:off x="821493" y="3382301"/>
            <a:ext cx="1134478" cy="6507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1879154" y="1643075"/>
            <a:ext cx="7286625" cy="3046988"/>
            <a:chOff x="1857375" y="1111453"/>
            <a:chExt cx="7286625" cy="3046988"/>
          </a:xfrm>
        </p:grpSpPr>
        <p:sp>
          <p:nvSpPr>
            <p:cNvPr id="3" name="TextBox 2"/>
            <p:cNvSpPr txBox="1"/>
            <p:nvPr/>
          </p:nvSpPr>
          <p:spPr>
            <a:xfrm>
              <a:off x="3943350" y="1111453"/>
              <a:ext cx="520065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1. High pH leachate</a:t>
              </a:r>
            </a:p>
            <a:p>
              <a:pPr marL="457200" indent="-457200">
                <a:buAutoNum type="arabicPeriod"/>
              </a:pPr>
              <a:endParaRPr lang="en-GB" sz="2400" b="1" dirty="0" smtClean="0"/>
            </a:p>
            <a:p>
              <a:r>
                <a:rPr lang="en-GB" sz="2400" dirty="0" err="1" smtClean="0"/>
                <a:t>CaO</a:t>
              </a:r>
              <a:r>
                <a:rPr lang="en-GB" sz="2400" dirty="0" smtClean="0"/>
                <a:t> + H</a:t>
              </a:r>
              <a:r>
                <a:rPr lang="en-GB" sz="2400" baseline="-25000" dirty="0" smtClean="0"/>
                <a:t>2</a:t>
              </a:r>
              <a:r>
                <a:rPr lang="en-GB" sz="2400" dirty="0" smtClean="0"/>
                <a:t>O → Ca(OH)</a:t>
              </a:r>
              <a:r>
                <a:rPr lang="en-GB" sz="2400" baseline="-25000" dirty="0" smtClean="0"/>
                <a:t>2</a:t>
              </a:r>
            </a:p>
            <a:p>
              <a:r>
                <a:rPr lang="en-GB" sz="2400" dirty="0" smtClean="0"/>
                <a:t>Ca(OH)</a:t>
              </a:r>
              <a:r>
                <a:rPr lang="en-GB" sz="2400" baseline="-25000" dirty="0" smtClean="0"/>
                <a:t>2</a:t>
              </a:r>
              <a:r>
                <a:rPr lang="en-GB" sz="2400" dirty="0" smtClean="0"/>
                <a:t> </a:t>
              </a:r>
              <a:r>
                <a:rPr lang="en-GB" sz="2400" dirty="0"/>
                <a:t>→ </a:t>
              </a:r>
              <a:r>
                <a:rPr lang="en-GB" sz="2400" dirty="0" smtClean="0"/>
                <a:t> Ca</a:t>
              </a:r>
              <a:r>
                <a:rPr lang="en-GB" sz="2400" baseline="30000" dirty="0" smtClean="0"/>
                <a:t>2+</a:t>
              </a:r>
              <a:r>
                <a:rPr lang="en-GB" sz="2400" dirty="0" smtClean="0"/>
                <a:t> + </a:t>
              </a:r>
              <a:r>
                <a:rPr lang="en-GB" sz="2400" b="1" dirty="0" smtClean="0"/>
                <a:t>2OH</a:t>
              </a:r>
              <a:r>
                <a:rPr lang="en-GB" sz="2400" b="1" baseline="30000" dirty="0" smtClean="0"/>
                <a:t>-</a:t>
              </a:r>
            </a:p>
            <a:p>
              <a:endParaRPr lang="en-GB" sz="2400" dirty="0"/>
            </a:p>
            <a:p>
              <a:r>
                <a:rPr lang="en-GB" sz="2400" dirty="0" smtClean="0"/>
                <a:t>Ca</a:t>
              </a:r>
              <a:r>
                <a:rPr lang="en-GB" sz="2400" baseline="-25000" dirty="0" smtClean="0"/>
                <a:t>2</a:t>
              </a:r>
              <a:r>
                <a:rPr lang="en-GB" sz="2400" dirty="0" smtClean="0"/>
                <a:t>SiO</a:t>
              </a:r>
              <a:r>
                <a:rPr lang="en-GB" sz="2400" baseline="-25000" dirty="0" smtClean="0"/>
                <a:t>4</a:t>
              </a:r>
              <a:r>
                <a:rPr lang="en-GB" sz="2400" dirty="0" smtClean="0"/>
                <a:t> + 4H</a:t>
              </a:r>
              <a:r>
                <a:rPr lang="en-GB" sz="2400" baseline="-25000" dirty="0" smtClean="0"/>
                <a:t>2</a:t>
              </a:r>
              <a:r>
                <a:rPr lang="en-GB" sz="2400" dirty="0" smtClean="0"/>
                <a:t>O </a:t>
              </a:r>
              <a:r>
                <a:rPr lang="en-GB" sz="2400" dirty="0"/>
                <a:t>→ </a:t>
              </a:r>
              <a:r>
                <a:rPr lang="pt-BR" sz="2400" dirty="0" smtClean="0"/>
                <a:t>2Ca</a:t>
              </a:r>
              <a:r>
                <a:rPr lang="pt-BR" sz="2400" baseline="30000" dirty="0" smtClean="0"/>
                <a:t>2</a:t>
              </a:r>
              <a:r>
                <a:rPr lang="pt-BR" sz="2400" baseline="30000" dirty="0"/>
                <a:t>+</a:t>
              </a:r>
              <a:r>
                <a:rPr lang="pt-BR" sz="2400" dirty="0"/>
                <a:t> + H</a:t>
              </a:r>
              <a:r>
                <a:rPr lang="pt-BR" sz="2400" baseline="-25000" dirty="0"/>
                <a:t>4</a:t>
              </a:r>
              <a:r>
                <a:rPr lang="pt-BR" sz="2400" dirty="0"/>
                <a:t>SiO</a:t>
              </a:r>
              <a:r>
                <a:rPr lang="pt-BR" sz="2400" baseline="-25000" dirty="0"/>
                <a:t>4</a:t>
              </a:r>
              <a:r>
                <a:rPr lang="pt-BR" sz="2400" dirty="0"/>
                <a:t> + </a:t>
              </a:r>
              <a:r>
                <a:rPr lang="pt-BR" sz="2400" b="1" dirty="0" smtClean="0"/>
                <a:t>4OH</a:t>
              </a:r>
              <a:r>
                <a:rPr lang="pt-BR" sz="2400" b="1" baseline="30000" dirty="0" smtClean="0"/>
                <a:t>-</a:t>
              </a:r>
              <a:endParaRPr lang="pt-BR" sz="2400" b="1" dirty="0" smtClean="0"/>
            </a:p>
            <a:p>
              <a:endParaRPr lang="en-GB" sz="2400" dirty="0" smtClean="0"/>
            </a:p>
            <a:p>
              <a:r>
                <a:rPr lang="en-GB" sz="2400" b="1" dirty="0"/>
                <a:t>	</a:t>
              </a:r>
              <a:r>
                <a:rPr lang="en-GB" sz="2400" b="1" dirty="0" smtClean="0"/>
                <a:t>= pH 11.5 – 12.5</a:t>
              </a:r>
              <a:endParaRPr lang="pt-BR" sz="2400" b="1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1857375" y="2273239"/>
              <a:ext cx="2085975" cy="763687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9320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 – XANES interpretation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378740"/>
            <a:ext cx="7128792" cy="524914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148064" y="1844824"/>
            <a:ext cx="1008112" cy="576064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dirty="0" smtClean="0"/>
              <a:t>    (T</a:t>
            </a:r>
            <a:r>
              <a:rPr lang="en-GB" sz="1600" baseline="-25000" dirty="0" smtClean="0"/>
              <a:t>d</a:t>
            </a:r>
            <a:r>
              <a:rPr lang="en-GB" sz="1600" dirty="0" smtClean="0"/>
              <a:t>) V</a:t>
            </a:r>
            <a:r>
              <a:rPr lang="en-GB" sz="1600" baseline="30000" dirty="0" smtClean="0"/>
              <a:t>5+</a:t>
            </a:r>
            <a:endParaRPr lang="en-GB" sz="1600" baseline="30000" dirty="0"/>
          </a:p>
        </p:txBody>
      </p:sp>
      <p:sp>
        <p:nvSpPr>
          <p:cNvPr id="7" name="Oval 6"/>
          <p:cNvSpPr/>
          <p:nvPr/>
        </p:nvSpPr>
        <p:spPr>
          <a:xfrm>
            <a:off x="6077495" y="2778136"/>
            <a:ext cx="1008112" cy="576064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dirty="0" smtClean="0"/>
              <a:t>    (</a:t>
            </a:r>
            <a:r>
              <a:rPr lang="en-GB" sz="1600" dirty="0" err="1" smtClean="0"/>
              <a:t>P</a:t>
            </a:r>
            <a:r>
              <a:rPr lang="en-GB" sz="1600" baseline="-25000" dirty="0" err="1" smtClean="0"/>
              <a:t>y</a:t>
            </a:r>
            <a:r>
              <a:rPr lang="en-GB" sz="1600" dirty="0" smtClean="0"/>
              <a:t>) V</a:t>
            </a:r>
            <a:r>
              <a:rPr lang="en-GB" sz="1600" baseline="30000" dirty="0" smtClean="0"/>
              <a:t>5+</a:t>
            </a:r>
            <a:endParaRPr lang="en-GB" sz="1600" baseline="30000" dirty="0"/>
          </a:p>
        </p:txBody>
      </p:sp>
      <p:sp>
        <p:nvSpPr>
          <p:cNvPr id="8" name="Oval 7"/>
          <p:cNvSpPr/>
          <p:nvPr/>
        </p:nvSpPr>
        <p:spPr>
          <a:xfrm>
            <a:off x="2627784" y="5229200"/>
            <a:ext cx="1296144" cy="576064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dirty="0" smtClean="0"/>
              <a:t> (O</a:t>
            </a:r>
            <a:r>
              <a:rPr lang="en-GB" sz="1600" baseline="-25000" dirty="0"/>
              <a:t>h</a:t>
            </a:r>
            <a:r>
              <a:rPr lang="en-GB" sz="1600" dirty="0" smtClean="0"/>
              <a:t>) V</a:t>
            </a:r>
            <a:r>
              <a:rPr lang="en-GB" sz="1600" baseline="30000" dirty="0"/>
              <a:t>3</a:t>
            </a:r>
            <a:r>
              <a:rPr lang="en-GB" sz="1600" baseline="30000" dirty="0" smtClean="0"/>
              <a:t>+</a:t>
            </a:r>
            <a:endParaRPr lang="en-GB" sz="1600" baseline="30000" dirty="0"/>
          </a:p>
        </p:txBody>
      </p:sp>
      <p:sp>
        <p:nvSpPr>
          <p:cNvPr id="9" name="Oval 8"/>
          <p:cNvSpPr/>
          <p:nvPr/>
        </p:nvSpPr>
        <p:spPr>
          <a:xfrm>
            <a:off x="5376165" y="3797130"/>
            <a:ext cx="924027" cy="576064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dirty="0" smtClean="0"/>
              <a:t> (O</a:t>
            </a:r>
            <a:r>
              <a:rPr lang="en-GB" sz="1600" baseline="-25000" dirty="0"/>
              <a:t>h</a:t>
            </a:r>
            <a:r>
              <a:rPr lang="en-GB" sz="1600" dirty="0" smtClean="0"/>
              <a:t>) V</a:t>
            </a:r>
            <a:r>
              <a:rPr lang="en-GB" sz="1600" baseline="30000" dirty="0"/>
              <a:t>5</a:t>
            </a:r>
            <a:r>
              <a:rPr lang="en-GB" sz="1600" baseline="30000" dirty="0" smtClean="0"/>
              <a:t>+</a:t>
            </a:r>
            <a:endParaRPr lang="en-GB" sz="1600" baseline="30000" dirty="0"/>
          </a:p>
        </p:txBody>
      </p:sp>
      <p:sp>
        <p:nvSpPr>
          <p:cNvPr id="10" name="Oval 9"/>
          <p:cNvSpPr/>
          <p:nvPr/>
        </p:nvSpPr>
        <p:spPr>
          <a:xfrm>
            <a:off x="5045895" y="4467646"/>
            <a:ext cx="942338" cy="576064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dirty="0" smtClean="0"/>
              <a:t>   (O</a:t>
            </a:r>
            <a:r>
              <a:rPr lang="en-GB" sz="1600" baseline="-25000" dirty="0"/>
              <a:t>h</a:t>
            </a:r>
            <a:r>
              <a:rPr lang="en-GB" sz="1600" dirty="0" smtClean="0"/>
              <a:t>) V</a:t>
            </a:r>
            <a:r>
              <a:rPr lang="en-GB" sz="1600" baseline="30000" dirty="0" smtClean="0"/>
              <a:t>4+</a:t>
            </a:r>
            <a:endParaRPr lang="en-GB" sz="1600" baseline="30000" dirty="0"/>
          </a:p>
        </p:txBody>
      </p:sp>
      <p:sp>
        <p:nvSpPr>
          <p:cNvPr id="11" name="Oval 10"/>
          <p:cNvSpPr/>
          <p:nvPr/>
        </p:nvSpPr>
        <p:spPr>
          <a:xfrm>
            <a:off x="3557435" y="3103685"/>
            <a:ext cx="722550" cy="72008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dirty="0"/>
              <a:t>(</a:t>
            </a:r>
            <a:r>
              <a:rPr lang="en-GB" sz="1600" dirty="0" err="1" smtClean="0"/>
              <a:t>P</a:t>
            </a:r>
            <a:r>
              <a:rPr lang="en-GB" sz="1600" baseline="-25000" dirty="0" err="1" smtClean="0"/>
              <a:t>y</a:t>
            </a:r>
            <a:r>
              <a:rPr lang="en-GB" sz="1600" dirty="0" smtClean="0"/>
              <a:t>) V</a:t>
            </a:r>
            <a:r>
              <a:rPr lang="en-GB" sz="1600" baseline="30000" dirty="0"/>
              <a:t>4</a:t>
            </a:r>
            <a:r>
              <a:rPr lang="en-GB" sz="1600" baseline="30000" dirty="0" smtClean="0"/>
              <a:t>+</a:t>
            </a:r>
            <a:endParaRPr lang="en-GB" sz="1600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5483928" y="3394345"/>
            <a:ext cx="1008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V</a:t>
            </a:r>
            <a:r>
              <a:rPr lang="en-GB" sz="1400" baseline="30000" dirty="0" smtClean="0"/>
              <a:t>5+</a:t>
            </a:r>
            <a:r>
              <a:rPr lang="en-GB" sz="1400" dirty="0" smtClean="0"/>
              <a:t>-Al(OH)</a:t>
            </a:r>
            <a:r>
              <a:rPr lang="en-GB" sz="1400" baseline="-25000" dirty="0" smtClean="0"/>
              <a:t>3</a:t>
            </a:r>
            <a:endParaRPr lang="en-GB" sz="14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4143190" y="3026388"/>
            <a:ext cx="980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V</a:t>
            </a:r>
            <a:r>
              <a:rPr lang="en-GB" sz="1400" baseline="30000" dirty="0" smtClean="0"/>
              <a:t>5+</a:t>
            </a:r>
            <a:r>
              <a:rPr lang="en-GB" sz="1400" dirty="0" smtClean="0"/>
              <a:t>-</a:t>
            </a:r>
            <a:r>
              <a:rPr lang="en-GB" sz="1400" dirty="0" err="1" smtClean="0"/>
              <a:t>FeOOH</a:t>
            </a:r>
            <a:endParaRPr lang="en-GB" sz="1400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5277151" y="3095407"/>
            <a:ext cx="7350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NaVO</a:t>
            </a:r>
            <a:r>
              <a:rPr lang="en-GB" sz="1600" baseline="-25000" dirty="0" smtClean="0"/>
              <a:t>3</a:t>
            </a:r>
            <a:endParaRPr lang="en-GB" sz="1600" baseline="-25000" dirty="0"/>
          </a:p>
        </p:txBody>
      </p:sp>
      <p:sp>
        <p:nvSpPr>
          <p:cNvPr id="17" name="Oval 16"/>
          <p:cNvSpPr/>
          <p:nvPr/>
        </p:nvSpPr>
        <p:spPr>
          <a:xfrm rot="916085">
            <a:off x="4828702" y="2459880"/>
            <a:ext cx="589227" cy="1271745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364397" y="2229819"/>
            <a:ext cx="674514" cy="500454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410974" y="1977555"/>
            <a:ext cx="1358962" cy="5847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600" b="1" dirty="0" smtClean="0"/>
              <a:t>Experimental </a:t>
            </a:r>
            <a:br>
              <a:rPr lang="en-GB" sz="1600" b="1" dirty="0" smtClean="0"/>
            </a:br>
            <a:r>
              <a:rPr lang="en-GB" sz="1600" b="1" dirty="0" smtClean="0"/>
              <a:t>Samples</a:t>
            </a:r>
            <a:endParaRPr lang="en-GB" sz="16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6988479" y="4886616"/>
            <a:ext cx="351618" cy="68516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/>
          <p:cNvCxnSpPr/>
          <p:nvPr/>
        </p:nvCxnSpPr>
        <p:spPr>
          <a:xfrm>
            <a:off x="7164288" y="4886617"/>
            <a:ext cx="0" cy="685165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988478" y="5229200"/>
            <a:ext cx="351619" cy="0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276446" y="4932457"/>
            <a:ext cx="1359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Measurement</a:t>
            </a:r>
            <a:br>
              <a:rPr lang="en-GB" sz="1600" dirty="0" smtClean="0"/>
            </a:br>
            <a:r>
              <a:rPr lang="en-GB" sz="1600" dirty="0" smtClean="0"/>
              <a:t>uncertainty</a:t>
            </a:r>
            <a:endParaRPr lang="en-GB" sz="1600" baseline="-25000" dirty="0"/>
          </a:p>
        </p:txBody>
      </p:sp>
      <p:sp>
        <p:nvSpPr>
          <p:cNvPr id="3" name="Isosceles Triangle 2"/>
          <p:cNvSpPr/>
          <p:nvPr/>
        </p:nvSpPr>
        <p:spPr>
          <a:xfrm>
            <a:off x="5174168" y="3039607"/>
            <a:ext cx="139314" cy="12432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5251212" y="2922793"/>
            <a:ext cx="8197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V</a:t>
            </a:r>
            <a:r>
              <a:rPr lang="en-GB" sz="1400" baseline="30000" dirty="0" smtClean="0"/>
              <a:t>5+</a:t>
            </a:r>
            <a:r>
              <a:rPr lang="en-GB" sz="1400" dirty="0" smtClean="0"/>
              <a:t>-</a:t>
            </a:r>
            <a:r>
              <a:rPr lang="en-GB" sz="1400" dirty="0" err="1" smtClean="0"/>
              <a:t>Kaol</a:t>
            </a:r>
            <a:r>
              <a:rPr lang="en-GB" sz="1400" dirty="0" smtClean="0"/>
              <a:t>.</a:t>
            </a:r>
            <a:endParaRPr lang="en-GB" sz="1400" baseline="-25000" dirty="0"/>
          </a:p>
        </p:txBody>
      </p:sp>
      <p:sp>
        <p:nvSpPr>
          <p:cNvPr id="5" name="Down Arrow 4"/>
          <p:cNvSpPr/>
          <p:nvPr/>
        </p:nvSpPr>
        <p:spPr>
          <a:xfrm>
            <a:off x="5060717" y="2043490"/>
            <a:ext cx="326332" cy="135085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529675" y="1831959"/>
            <a:ext cx="2986905" cy="16312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Distortion in VO</a:t>
            </a:r>
            <a:r>
              <a:rPr lang="en-GB" sz="2000" baseline="-25000" dirty="0" smtClean="0"/>
              <a:t>4</a:t>
            </a:r>
            <a:r>
              <a:rPr lang="en-GB" sz="2000" dirty="0" smtClean="0"/>
              <a:t> tetrahedral leads to reduced peak intensity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/>
            </a:r>
            <a:br>
              <a:rPr lang="en-GB" sz="2000" dirty="0" smtClean="0">
                <a:solidFill>
                  <a:srgbClr val="FF0000"/>
                </a:solidFill>
              </a:rPr>
            </a:br>
            <a:r>
              <a:rPr lang="en-GB" sz="2000" dirty="0" smtClean="0">
                <a:solidFill>
                  <a:srgbClr val="FF0000"/>
                </a:solidFill>
              </a:rPr>
              <a:t>adsorption / incorporation 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07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5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842" y="1619483"/>
            <a:ext cx="4594182" cy="3891433"/>
          </a:xfrm>
          <a:prstGeom prst="rect">
            <a:avLst/>
          </a:prstGeom>
        </p:spPr>
      </p:pic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3823331"/>
              </p:ext>
            </p:extLst>
          </p:nvPr>
        </p:nvGraphicFramePr>
        <p:xfrm>
          <a:off x="465288" y="3883148"/>
          <a:ext cx="2666552" cy="2710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V-</a:t>
            </a:r>
            <a:r>
              <a:rPr lang="en-GB" dirty="0" err="1" smtClean="0"/>
              <a:t>FeOOH</a:t>
            </a:r>
            <a:r>
              <a:rPr lang="en-GB" dirty="0"/>
              <a:t> </a:t>
            </a:r>
            <a:r>
              <a:rPr lang="en-GB" dirty="0" smtClean="0"/>
              <a:t>EXAFS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508104" y="5991971"/>
            <a:ext cx="2823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Peacock and Sherman, 2004</a:t>
            </a:r>
            <a:endParaRPr lang="en-GB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6981155"/>
              </p:ext>
            </p:extLst>
          </p:nvPr>
        </p:nvGraphicFramePr>
        <p:xfrm>
          <a:off x="611560" y="1361058"/>
          <a:ext cx="3816424" cy="2522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218594" y="1994870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A)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217653" y="2532715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070317" y="5095024"/>
            <a:ext cx="290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A) Sim. +</a:t>
            </a:r>
            <a:r>
              <a:rPr lang="en-GB" dirty="0" err="1" smtClean="0"/>
              <a:t>FeOOH</a:t>
            </a:r>
            <a:r>
              <a:rPr lang="en-GB" dirty="0" smtClean="0"/>
              <a:t> (0.2% w/w) 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078019" y="5622639"/>
            <a:ext cx="2697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  <a:r>
              <a:rPr lang="en-GB" dirty="0" smtClean="0"/>
              <a:t>) V-</a:t>
            </a:r>
            <a:r>
              <a:rPr lang="en-GB" dirty="0" err="1" smtClean="0"/>
              <a:t>FeOOH</a:t>
            </a:r>
            <a:r>
              <a:rPr lang="en-GB" dirty="0" smtClean="0"/>
              <a:t> std. (2% w/w) 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1091224" y="3752221"/>
            <a:ext cx="550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VO</a:t>
            </a:r>
            <a:r>
              <a:rPr lang="en-GB" b="1" baseline="-25000" dirty="0" smtClean="0"/>
              <a:t>4</a:t>
            </a:r>
            <a:endParaRPr lang="en-GB" b="1" baseline="-25000" dirty="0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1342677" y="4034550"/>
            <a:ext cx="23783" cy="197312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020888" y="4871239"/>
            <a:ext cx="1044" cy="113643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31820" y="4551710"/>
            <a:ext cx="609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V-Fe</a:t>
            </a:r>
            <a:endParaRPr lang="en-GB" b="1" baseline="-25000" dirty="0"/>
          </a:p>
        </p:txBody>
      </p:sp>
    </p:spTree>
    <p:extLst>
      <p:ext uri="{BB962C8B-B14F-4D97-AF65-F5344CB8AC3E}">
        <p14:creationId xmlns:p14="http://schemas.microsoft.com/office/powerpoint/2010/main" val="352713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/>
      <p:bldP spid="3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 2 Summary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 rot="275570">
            <a:off x="-1214679" y="5014648"/>
            <a:ext cx="10918312" cy="22528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rapezoid 3"/>
          <p:cNvSpPr/>
          <p:nvPr/>
        </p:nvSpPr>
        <p:spPr>
          <a:xfrm>
            <a:off x="-1116632" y="2204864"/>
            <a:ext cx="5184576" cy="2808312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-1044624" y="3220990"/>
            <a:ext cx="11252727" cy="2199771"/>
          </a:xfrm>
          <a:custGeom>
            <a:avLst/>
            <a:gdLst>
              <a:gd name="connsiteX0" fmla="*/ 0 w 10885111"/>
              <a:gd name="connsiteY0" fmla="*/ 164048 h 2199771"/>
              <a:gd name="connsiteX1" fmla="*/ 1565031 w 10885111"/>
              <a:gd name="connsiteY1" fmla="*/ 120087 h 2199771"/>
              <a:gd name="connsiteX2" fmla="*/ 4686300 w 10885111"/>
              <a:gd name="connsiteY2" fmla="*/ 1509272 h 2199771"/>
              <a:gd name="connsiteX3" fmla="*/ 9900139 w 10885111"/>
              <a:gd name="connsiteY3" fmla="*/ 2098356 h 2199771"/>
              <a:gd name="connsiteX4" fmla="*/ 10876085 w 10885111"/>
              <a:gd name="connsiteY4" fmla="*/ 2195072 h 219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85111" h="2199771">
                <a:moveTo>
                  <a:pt x="0" y="164048"/>
                </a:moveTo>
                <a:cubicBezTo>
                  <a:pt x="391990" y="29965"/>
                  <a:pt x="783981" y="-104117"/>
                  <a:pt x="1565031" y="120087"/>
                </a:cubicBezTo>
                <a:cubicBezTo>
                  <a:pt x="2346081" y="344291"/>
                  <a:pt x="3297115" y="1179561"/>
                  <a:pt x="4686300" y="1509272"/>
                </a:cubicBezTo>
                <a:cubicBezTo>
                  <a:pt x="6075485" y="1838984"/>
                  <a:pt x="8868508" y="1984056"/>
                  <a:pt x="9900139" y="2098356"/>
                </a:cubicBezTo>
                <a:cubicBezTo>
                  <a:pt x="10931770" y="2212656"/>
                  <a:pt x="10903927" y="2203864"/>
                  <a:pt x="10876085" y="2195072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12"/>
          <p:cNvSpPr/>
          <p:nvPr/>
        </p:nvSpPr>
        <p:spPr>
          <a:xfrm flipV="1">
            <a:off x="409899" y="3104630"/>
            <a:ext cx="288032" cy="216024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3073641" y="5000118"/>
            <a:ext cx="2218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Groundwater outflow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13184" y="4581127"/>
            <a:ext cx="1169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Steel Slags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510238" y="4845042"/>
            <a:ext cx="1116231" cy="1054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251561" y="4413160"/>
            <a:ext cx="59108" cy="4494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516304" y="4443148"/>
            <a:ext cx="59108" cy="4494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750499" y="4501028"/>
            <a:ext cx="59108" cy="4494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984694" y="4501028"/>
            <a:ext cx="59108" cy="4494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334152" y="2751215"/>
            <a:ext cx="264849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CO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 in gassing = modest V removal via sorption to </a:t>
            </a:r>
            <a:r>
              <a:rPr lang="en-GB" sz="2400" dirty="0" err="1" smtClean="0"/>
              <a:t>neoformed</a:t>
            </a:r>
            <a:r>
              <a:rPr lang="en-GB" sz="2400" dirty="0" smtClean="0"/>
              <a:t> phases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87474" y="2761203"/>
            <a:ext cx="2874004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Interaction with stream sediments = complete V removal via adsorption to iron(oxy)hydroxides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4985191" y="4511489"/>
            <a:ext cx="59108" cy="4494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623295" y="5410804"/>
            <a:ext cx="4718693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Vanadium will accumulate in near field sediments;  no far field impacts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352" y="4774666"/>
            <a:ext cx="1457070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7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 animBg="1"/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49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979712" y="1916832"/>
            <a:ext cx="5256584" cy="3816424"/>
            <a:chOff x="1979712" y="1916832"/>
            <a:chExt cx="5256584" cy="3816424"/>
          </a:xfrm>
        </p:grpSpPr>
        <p:graphicFrame>
          <p:nvGraphicFramePr>
            <p:cNvPr id="2" name="Chart 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62561107"/>
                </p:ext>
              </p:extLst>
            </p:nvPr>
          </p:nvGraphicFramePr>
          <p:xfrm>
            <a:off x="1979712" y="1916832"/>
            <a:ext cx="5256584" cy="38164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5590832" y="2287521"/>
              <a:ext cx="1225015" cy="276999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Oversaturated</a:t>
              </a:r>
              <a:endParaRPr lang="en-GB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6084168" y="4890117"/>
              <a:ext cx="0" cy="3240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3798000" y="3018117"/>
              <a:ext cx="0" cy="21960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852547" y="4890117"/>
              <a:ext cx="1319592" cy="276999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Undersaturated</a:t>
              </a:r>
              <a:endParaRPr lang="en-GB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47223" y="2707463"/>
              <a:ext cx="11063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/>
                <a:t>Calcite / atm. CO</a:t>
              </a:r>
              <a:r>
                <a:rPr lang="en-GB" sz="1000" baseline="-25000" dirty="0" smtClean="0"/>
                <a:t>2</a:t>
              </a:r>
            </a:p>
            <a:p>
              <a:pPr algn="ctr"/>
              <a:r>
                <a:rPr lang="en-GB" sz="1000" dirty="0" smtClean="0"/>
                <a:t>~4000 ppb V</a:t>
              </a:r>
              <a:endParaRPr lang="en-GB" sz="1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84168" y="4628506"/>
              <a:ext cx="7409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00" dirty="0" smtClean="0"/>
                <a:t>Ca(OH)</a:t>
              </a:r>
              <a:r>
                <a:rPr lang="en-GB" sz="1000" baseline="-25000" dirty="0" smtClean="0"/>
                <a:t>2</a:t>
              </a:r>
            </a:p>
            <a:p>
              <a:pPr algn="ctr"/>
              <a:r>
                <a:rPr lang="en-GB" sz="1000" dirty="0" smtClean="0"/>
                <a:t>~15 ppb V </a:t>
              </a:r>
              <a:endParaRPr lang="en-GB" sz="1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29439" y="3292240"/>
              <a:ext cx="10807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00" dirty="0" smtClean="0"/>
                <a:t>Aerobic expt.</a:t>
              </a:r>
              <a:br>
                <a:rPr lang="en-GB" sz="1000" dirty="0" smtClean="0"/>
              </a:br>
              <a:r>
                <a:rPr lang="en-GB" sz="1000" dirty="0" smtClean="0"/>
                <a:t>1000-3000 ppb V</a:t>
              </a:r>
              <a:endParaRPr lang="en-GB" sz="1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62960" y="3415351"/>
              <a:ext cx="110158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00" dirty="0" smtClean="0"/>
                <a:t>Ca2SiO4 / Ca-Si-H</a:t>
              </a:r>
            </a:p>
            <a:p>
              <a:pPr algn="ctr"/>
              <a:r>
                <a:rPr lang="en-GB" sz="1000" dirty="0" smtClean="0"/>
                <a:t>Anaerobic expt.</a:t>
              </a:r>
            </a:p>
            <a:p>
              <a:pPr algn="ctr"/>
              <a:r>
                <a:rPr lang="en-GB" sz="1000" dirty="0" smtClean="0"/>
                <a:t>200-500 ppb V </a:t>
              </a:r>
              <a:endParaRPr lang="en-GB" sz="1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35100" y="4411218"/>
              <a:ext cx="9573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/>
                <a:t>Site Leachates</a:t>
              </a:r>
              <a:endParaRPr lang="en-GB" sz="1000" baseline="-25000" dirty="0" smtClean="0"/>
            </a:p>
            <a:p>
              <a:pPr algn="ctr"/>
              <a:r>
                <a:rPr lang="en-GB" sz="1000" dirty="0" smtClean="0"/>
                <a:t>20-100 ppb V</a:t>
              </a:r>
              <a:endParaRPr lang="en-GB" sz="10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2756872" y="4811328"/>
              <a:ext cx="1738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2756872" y="4077072"/>
              <a:ext cx="1738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828745" y="3953961"/>
              <a:ext cx="8184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 smtClean="0"/>
                <a:t>Acute </a:t>
              </a:r>
              <a:r>
                <a:rPr lang="en-GB" sz="1000" dirty="0" err="1" smtClean="0"/>
                <a:t>Tox</a:t>
              </a:r>
              <a:r>
                <a:rPr lang="en-GB" sz="1000" dirty="0" smtClean="0"/>
                <a:t>. </a:t>
              </a:r>
              <a:endParaRPr lang="en-GB" sz="1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43807" y="4688217"/>
              <a:ext cx="86837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 smtClean="0"/>
                <a:t>Chronic </a:t>
              </a:r>
              <a:r>
                <a:rPr lang="en-GB" sz="1000" dirty="0" err="1" smtClean="0"/>
                <a:t>Tox</a:t>
              </a:r>
              <a:r>
                <a:rPr lang="en-GB" sz="1000" dirty="0" smtClean="0"/>
                <a:t>.</a:t>
              </a:r>
              <a:endParaRPr lang="en-GB" sz="1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80141" y="3953961"/>
              <a:ext cx="6126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00" dirty="0" smtClean="0"/>
                <a:t>280 ppb</a:t>
              </a:r>
              <a:endParaRPr lang="en-GB" sz="1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29130" y="4688216"/>
              <a:ext cx="5469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00" dirty="0" smtClean="0"/>
                <a:t>19 ppb</a:t>
              </a:r>
              <a:endParaRPr lang="en-GB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9383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Environmental impacts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 rot="275570">
            <a:off x="-1214679" y="5014648"/>
            <a:ext cx="10918312" cy="22528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rapezoid 3"/>
          <p:cNvSpPr/>
          <p:nvPr/>
        </p:nvSpPr>
        <p:spPr>
          <a:xfrm>
            <a:off x="-1116632" y="2204864"/>
            <a:ext cx="5184576" cy="2808312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-1044624" y="3220990"/>
            <a:ext cx="11252727" cy="2199771"/>
          </a:xfrm>
          <a:custGeom>
            <a:avLst/>
            <a:gdLst>
              <a:gd name="connsiteX0" fmla="*/ 0 w 10885111"/>
              <a:gd name="connsiteY0" fmla="*/ 164048 h 2199771"/>
              <a:gd name="connsiteX1" fmla="*/ 1565031 w 10885111"/>
              <a:gd name="connsiteY1" fmla="*/ 120087 h 2199771"/>
              <a:gd name="connsiteX2" fmla="*/ 4686300 w 10885111"/>
              <a:gd name="connsiteY2" fmla="*/ 1509272 h 2199771"/>
              <a:gd name="connsiteX3" fmla="*/ 9900139 w 10885111"/>
              <a:gd name="connsiteY3" fmla="*/ 2098356 h 2199771"/>
              <a:gd name="connsiteX4" fmla="*/ 10876085 w 10885111"/>
              <a:gd name="connsiteY4" fmla="*/ 2195072 h 219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85111" h="2199771">
                <a:moveTo>
                  <a:pt x="0" y="164048"/>
                </a:moveTo>
                <a:cubicBezTo>
                  <a:pt x="391990" y="29965"/>
                  <a:pt x="783981" y="-104117"/>
                  <a:pt x="1565031" y="120087"/>
                </a:cubicBezTo>
                <a:cubicBezTo>
                  <a:pt x="2346081" y="344291"/>
                  <a:pt x="3297115" y="1179561"/>
                  <a:pt x="4686300" y="1509272"/>
                </a:cubicBezTo>
                <a:cubicBezTo>
                  <a:pt x="6075485" y="1838984"/>
                  <a:pt x="8868508" y="1984056"/>
                  <a:pt x="9900139" y="2098356"/>
                </a:cubicBezTo>
                <a:cubicBezTo>
                  <a:pt x="10931770" y="2212656"/>
                  <a:pt x="10903927" y="2203864"/>
                  <a:pt x="10876085" y="2195072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12"/>
          <p:cNvSpPr/>
          <p:nvPr/>
        </p:nvSpPr>
        <p:spPr>
          <a:xfrm flipV="1">
            <a:off x="409899" y="3104630"/>
            <a:ext cx="288032" cy="216024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475656" y="2564904"/>
            <a:ext cx="0" cy="7640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71600" y="2225596"/>
            <a:ext cx="113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Rainwater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13184" y="4581127"/>
            <a:ext cx="1169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Steel Slags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484883" y="2507346"/>
            <a:ext cx="4201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2. Rapid calcite deposition</a:t>
            </a:r>
          </a:p>
          <a:p>
            <a:endParaRPr lang="en-GB" sz="2400" dirty="0"/>
          </a:p>
          <a:p>
            <a:r>
              <a:rPr lang="en-GB" sz="2400" dirty="0" smtClean="0"/>
              <a:t>Ca</a:t>
            </a:r>
            <a:r>
              <a:rPr lang="en-GB" sz="2400" baseline="30000" dirty="0" smtClean="0"/>
              <a:t>2+</a:t>
            </a:r>
            <a:r>
              <a:rPr lang="en-GB" sz="2400" dirty="0" smtClean="0"/>
              <a:t> + CO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 → </a:t>
            </a:r>
            <a:r>
              <a:rPr lang="en-GB" sz="2400" b="1" dirty="0" smtClean="0"/>
              <a:t>CaCO</a:t>
            </a:r>
            <a:r>
              <a:rPr lang="en-GB" sz="2400" b="1" baseline="-25000" dirty="0" smtClean="0"/>
              <a:t>3 </a:t>
            </a:r>
            <a:r>
              <a:rPr lang="en-GB" sz="2400" b="1" dirty="0" smtClean="0"/>
              <a:t>(s)</a:t>
            </a:r>
            <a:r>
              <a:rPr lang="en-GB" sz="2400" dirty="0" smtClean="0"/>
              <a:t> + H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O </a:t>
            </a:r>
            <a:endParaRPr lang="en-GB" sz="2400" dirty="0"/>
          </a:p>
        </p:txBody>
      </p:sp>
      <p:sp>
        <p:nvSpPr>
          <p:cNvPr id="18" name="Oval 17"/>
          <p:cNvSpPr/>
          <p:nvPr/>
        </p:nvSpPr>
        <p:spPr>
          <a:xfrm rot="420000">
            <a:off x="4059572" y="4648261"/>
            <a:ext cx="2493842" cy="6507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350816" y="3726439"/>
            <a:ext cx="297417" cy="83592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72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Environmental impacts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 rot="275570">
            <a:off x="-1214679" y="5014648"/>
            <a:ext cx="10918312" cy="22528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rapezoid 3"/>
          <p:cNvSpPr/>
          <p:nvPr/>
        </p:nvSpPr>
        <p:spPr>
          <a:xfrm>
            <a:off x="-1116632" y="2204864"/>
            <a:ext cx="5184576" cy="2808312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-1044624" y="3220990"/>
            <a:ext cx="11252727" cy="2199771"/>
          </a:xfrm>
          <a:custGeom>
            <a:avLst/>
            <a:gdLst>
              <a:gd name="connsiteX0" fmla="*/ 0 w 10885111"/>
              <a:gd name="connsiteY0" fmla="*/ 164048 h 2199771"/>
              <a:gd name="connsiteX1" fmla="*/ 1565031 w 10885111"/>
              <a:gd name="connsiteY1" fmla="*/ 120087 h 2199771"/>
              <a:gd name="connsiteX2" fmla="*/ 4686300 w 10885111"/>
              <a:gd name="connsiteY2" fmla="*/ 1509272 h 2199771"/>
              <a:gd name="connsiteX3" fmla="*/ 9900139 w 10885111"/>
              <a:gd name="connsiteY3" fmla="*/ 2098356 h 2199771"/>
              <a:gd name="connsiteX4" fmla="*/ 10876085 w 10885111"/>
              <a:gd name="connsiteY4" fmla="*/ 2195072 h 219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85111" h="2199771">
                <a:moveTo>
                  <a:pt x="0" y="164048"/>
                </a:moveTo>
                <a:cubicBezTo>
                  <a:pt x="391990" y="29965"/>
                  <a:pt x="783981" y="-104117"/>
                  <a:pt x="1565031" y="120087"/>
                </a:cubicBezTo>
                <a:cubicBezTo>
                  <a:pt x="2346081" y="344291"/>
                  <a:pt x="3297115" y="1179561"/>
                  <a:pt x="4686300" y="1509272"/>
                </a:cubicBezTo>
                <a:cubicBezTo>
                  <a:pt x="6075485" y="1838984"/>
                  <a:pt x="8868508" y="1984056"/>
                  <a:pt x="9900139" y="2098356"/>
                </a:cubicBezTo>
                <a:cubicBezTo>
                  <a:pt x="10931770" y="2212656"/>
                  <a:pt x="10903927" y="2203864"/>
                  <a:pt x="10876085" y="2195072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12"/>
          <p:cNvSpPr/>
          <p:nvPr/>
        </p:nvSpPr>
        <p:spPr>
          <a:xfrm flipV="1">
            <a:off x="409899" y="3104630"/>
            <a:ext cx="288032" cy="216024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475656" y="2564904"/>
            <a:ext cx="0" cy="7640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71600" y="2225596"/>
            <a:ext cx="113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Rainwater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13184" y="4581127"/>
            <a:ext cx="1169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Steel Slags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 rot="1560000">
            <a:off x="821493" y="3382301"/>
            <a:ext cx="1134478" cy="6507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1879154" y="2272571"/>
            <a:ext cx="7286625" cy="1295977"/>
            <a:chOff x="1857375" y="1740949"/>
            <a:chExt cx="7286625" cy="1295977"/>
          </a:xfrm>
        </p:grpSpPr>
        <p:sp>
          <p:nvSpPr>
            <p:cNvPr id="3" name="TextBox 2"/>
            <p:cNvSpPr txBox="1"/>
            <p:nvPr/>
          </p:nvSpPr>
          <p:spPr>
            <a:xfrm>
              <a:off x="3943350" y="1740949"/>
              <a:ext cx="5200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3</a:t>
              </a:r>
              <a:r>
                <a:rPr lang="en-GB" sz="2400" dirty="0" smtClean="0"/>
                <a:t>. Mobilisation of trace metals</a:t>
              </a:r>
            </a:p>
            <a:p>
              <a:pPr marL="457200" indent="-457200">
                <a:buAutoNum type="arabicPeriod"/>
              </a:pPr>
              <a:endParaRPr lang="en-GB" sz="2400" b="1" dirty="0" smtClean="0"/>
            </a:p>
            <a:p>
              <a:r>
                <a:rPr lang="en-GB" sz="2400" dirty="0" smtClean="0"/>
                <a:t>	e.g. </a:t>
              </a:r>
              <a:r>
                <a:rPr lang="en-GB" sz="2400" b="1" dirty="0" smtClean="0"/>
                <a:t>V</a:t>
              </a:r>
              <a:r>
                <a:rPr lang="en-GB" sz="2400" dirty="0" smtClean="0"/>
                <a:t>, Cr, </a:t>
              </a:r>
              <a:r>
                <a:rPr lang="en-GB" sz="2400" dirty="0" err="1" smtClean="0"/>
                <a:t>Pb</a:t>
              </a:r>
              <a:r>
                <a:rPr lang="en-GB" sz="2400" dirty="0" smtClean="0"/>
                <a:t>, Ni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1857375" y="2273239"/>
              <a:ext cx="2085975" cy="763687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296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Vanadium in Steel Slags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2800" dirty="0" smtClean="0"/>
              <a:t>Concentrated in steel slags from primary ores</a:t>
            </a:r>
          </a:p>
          <a:p>
            <a:pPr>
              <a:spcAft>
                <a:spcPts val="600"/>
              </a:spcAft>
            </a:pPr>
            <a:r>
              <a:rPr lang="en-GB" sz="2800" dirty="0" smtClean="0"/>
              <a:t>430 – 1700 mg/kg in BOF slag (Proctor </a:t>
            </a:r>
            <a:r>
              <a:rPr lang="en-GB" sz="2800" i="1" dirty="0" smtClean="0"/>
              <a:t>et al, </a:t>
            </a:r>
            <a:r>
              <a:rPr lang="en-GB" sz="2800" dirty="0" smtClean="0"/>
              <a:t>2000)</a:t>
            </a:r>
          </a:p>
          <a:p>
            <a:pPr lvl="1">
              <a:spcAft>
                <a:spcPts val="600"/>
              </a:spcAft>
            </a:pPr>
            <a:r>
              <a:rPr lang="en-GB" sz="2400" dirty="0" smtClean="0"/>
              <a:t>This study ~700 mg/kg</a:t>
            </a:r>
          </a:p>
          <a:p>
            <a:pPr>
              <a:spcAft>
                <a:spcPts val="600"/>
              </a:spcAft>
            </a:pPr>
            <a:r>
              <a:rPr lang="en-GB" sz="2800" dirty="0" smtClean="0"/>
              <a:t>Solubility/toxicity </a:t>
            </a:r>
            <a:r>
              <a:rPr lang="en-GB" sz="2800" dirty="0"/>
              <a:t>strongly influenced by oxidation state</a:t>
            </a:r>
          </a:p>
          <a:p>
            <a:r>
              <a:rPr lang="en-GB" sz="2800" dirty="0"/>
              <a:t>Oxidation of V(IV) to V(V) implicated as mechanism leading to enhanced V leaching under aerobic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/>
              <a:t>conditions (</a:t>
            </a:r>
            <a:r>
              <a:rPr lang="en-GB" sz="2800" dirty="0" err="1"/>
              <a:t>Chaurand</a:t>
            </a:r>
            <a:r>
              <a:rPr lang="en-GB" sz="2800" dirty="0"/>
              <a:t> </a:t>
            </a:r>
            <a:r>
              <a:rPr lang="en-GB" sz="2800" i="1" dirty="0"/>
              <a:t>et </a:t>
            </a:r>
            <a:r>
              <a:rPr lang="en-GB" sz="2800" i="1" dirty="0" smtClean="0"/>
              <a:t>al, </a:t>
            </a:r>
            <a:r>
              <a:rPr lang="en-GB" sz="2800" dirty="0" smtClean="0"/>
              <a:t>2007)</a:t>
            </a:r>
          </a:p>
          <a:p>
            <a:pPr marL="0" indent="0">
              <a:buNone/>
            </a:pP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09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 1: Objectives &amp; methods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72025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GB" dirty="0"/>
              <a:t>Establish </a:t>
            </a:r>
            <a:r>
              <a:rPr lang="en-GB" dirty="0" smtClean="0"/>
              <a:t>variation in </a:t>
            </a:r>
            <a:r>
              <a:rPr lang="en-GB" dirty="0"/>
              <a:t>V speciation before and after leaching under aerobic and anaerobic </a:t>
            </a:r>
            <a:r>
              <a:rPr lang="en-GB" dirty="0" smtClean="0"/>
              <a:t>conditions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Samples leached for 6 months in </a:t>
            </a:r>
            <a:r>
              <a:rPr lang="en-GB" dirty="0" err="1" smtClean="0"/>
              <a:t>Milli</a:t>
            </a:r>
            <a:r>
              <a:rPr lang="en-GB" dirty="0" smtClean="0"/>
              <a:t>-Q water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SEM/EDS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Characterise steel slag</a:t>
            </a:r>
          </a:p>
          <a:p>
            <a:pPr lvl="2">
              <a:spcAft>
                <a:spcPts val="600"/>
              </a:spcAft>
            </a:pPr>
            <a:r>
              <a:rPr lang="en-GB" dirty="0" smtClean="0"/>
              <a:t>ID principal phases</a:t>
            </a:r>
          </a:p>
          <a:p>
            <a:pPr lvl="2">
              <a:spcAft>
                <a:spcPts val="600"/>
              </a:spcAft>
            </a:pPr>
            <a:r>
              <a:rPr lang="en-GB" dirty="0" smtClean="0"/>
              <a:t>Locate V-bearing phases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XAS (XANES)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Determine V speciation in:</a:t>
            </a:r>
          </a:p>
          <a:p>
            <a:pPr lvl="2">
              <a:spcAft>
                <a:spcPts val="600"/>
              </a:spcAft>
            </a:pPr>
            <a:r>
              <a:rPr lang="en-GB" dirty="0" smtClean="0"/>
              <a:t>Unweathered material</a:t>
            </a:r>
          </a:p>
          <a:p>
            <a:pPr lvl="2">
              <a:spcAft>
                <a:spcPts val="600"/>
              </a:spcAft>
            </a:pPr>
            <a:r>
              <a:rPr lang="en-GB" dirty="0" smtClean="0"/>
              <a:t>Aerobically weathered material</a:t>
            </a:r>
          </a:p>
          <a:p>
            <a:pPr lvl="2">
              <a:spcAft>
                <a:spcPts val="600"/>
              </a:spcAft>
            </a:pPr>
            <a:r>
              <a:rPr lang="en-GB" dirty="0" smtClean="0"/>
              <a:t>Anaerobically weathered material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r="10626" b="14300"/>
          <a:stretch/>
        </p:blipFill>
        <p:spPr>
          <a:xfrm>
            <a:off x="5263716" y="3023816"/>
            <a:ext cx="342308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0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Results: Vanadium release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327" y="1772816"/>
            <a:ext cx="5995345" cy="360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391" y="5728394"/>
            <a:ext cx="7859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Threshold values from </a:t>
            </a:r>
            <a:r>
              <a:rPr lang="en-GB" sz="1600" i="1" dirty="0"/>
              <a:t>http://response.restoration.noaa.gov/sites/default/files/SQuiRTs.pdf</a:t>
            </a:r>
          </a:p>
        </p:txBody>
      </p:sp>
    </p:spTree>
    <p:extLst>
      <p:ext uri="{BB962C8B-B14F-4D97-AF65-F5344CB8AC3E}">
        <p14:creationId xmlns:p14="http://schemas.microsoft.com/office/powerpoint/2010/main" val="3492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600" dirty="0" smtClean="0"/>
              <a:t>Slag composition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01" y="1265264"/>
            <a:ext cx="5543398" cy="485153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203848" y="1540236"/>
            <a:ext cx="4824536" cy="830997"/>
            <a:chOff x="3203848" y="1540236"/>
            <a:chExt cx="4824536" cy="830997"/>
          </a:xfrm>
        </p:grpSpPr>
        <p:sp>
          <p:nvSpPr>
            <p:cNvPr id="3" name="TextBox 2"/>
            <p:cNvSpPr txBox="1"/>
            <p:nvPr/>
          </p:nvSpPr>
          <p:spPr>
            <a:xfrm>
              <a:off x="5519320" y="1540236"/>
              <a:ext cx="25090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Ca-silicates</a:t>
              </a:r>
            </a:p>
            <a:p>
              <a:r>
                <a:rPr lang="en-GB" sz="2400" dirty="0" smtClean="0"/>
                <a:t>(Ca</a:t>
              </a:r>
              <a:r>
                <a:rPr lang="en-GB" sz="2400" baseline="-25000" dirty="0" smtClean="0"/>
                <a:t>2</a:t>
              </a:r>
              <a:r>
                <a:rPr lang="en-GB" sz="2400" dirty="0" smtClean="0"/>
                <a:t>SiO</a:t>
              </a:r>
              <a:r>
                <a:rPr lang="en-GB" sz="2400" baseline="-25000" dirty="0" smtClean="0"/>
                <a:t>4</a:t>
              </a:r>
              <a:r>
                <a:rPr lang="en-GB" sz="2400" dirty="0" smtClean="0"/>
                <a:t>)</a:t>
              </a:r>
              <a:endParaRPr lang="en-GB" sz="2400" dirty="0"/>
            </a:p>
          </p:txBody>
        </p:sp>
        <p:cxnSp>
          <p:nvCxnSpPr>
            <p:cNvPr id="10" name="Straight Connector 9"/>
            <p:cNvCxnSpPr>
              <a:endCxn id="3" idx="1"/>
            </p:cNvCxnSpPr>
            <p:nvPr/>
          </p:nvCxnSpPr>
          <p:spPr>
            <a:xfrm flipV="1">
              <a:off x="3203848" y="1955735"/>
              <a:ext cx="2315472" cy="21691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203848" y="2636912"/>
            <a:ext cx="4475712" cy="504056"/>
            <a:chOff x="3203848" y="2636912"/>
            <a:chExt cx="4475712" cy="504056"/>
          </a:xfrm>
        </p:grpSpPr>
        <p:sp>
          <p:nvSpPr>
            <p:cNvPr id="4" name="TextBox 3"/>
            <p:cNvSpPr txBox="1"/>
            <p:nvPr/>
          </p:nvSpPr>
          <p:spPr>
            <a:xfrm>
              <a:off x="5519320" y="2636912"/>
              <a:ext cx="2160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err="1" smtClean="0"/>
                <a:t>CaO</a:t>
              </a:r>
              <a:r>
                <a:rPr lang="en-GB" sz="2400" dirty="0" smtClean="0"/>
                <a:t> (free lime)</a:t>
              </a:r>
              <a:endParaRPr lang="en-GB" sz="2400" dirty="0"/>
            </a:p>
          </p:txBody>
        </p:sp>
        <p:cxnSp>
          <p:nvCxnSpPr>
            <p:cNvPr id="13" name="Straight Connector 12"/>
            <p:cNvCxnSpPr>
              <a:stCxn id="4" idx="1"/>
            </p:cNvCxnSpPr>
            <p:nvPr/>
          </p:nvCxnSpPr>
          <p:spPr>
            <a:xfrm flipH="1">
              <a:off x="3203848" y="2867745"/>
              <a:ext cx="2315472" cy="27322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2195736" y="3364256"/>
            <a:ext cx="5832648" cy="1288880"/>
            <a:chOff x="2195736" y="3364256"/>
            <a:chExt cx="5832648" cy="1288880"/>
          </a:xfrm>
        </p:grpSpPr>
        <p:sp>
          <p:nvSpPr>
            <p:cNvPr id="7" name="TextBox 6"/>
            <p:cNvSpPr txBox="1"/>
            <p:nvPr/>
          </p:nvSpPr>
          <p:spPr>
            <a:xfrm>
              <a:off x="5519320" y="3364256"/>
              <a:ext cx="25090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err="1" smtClean="0"/>
                <a:t>Brownmillerite</a:t>
              </a:r>
              <a:endParaRPr lang="en-GB" sz="2400" dirty="0" smtClean="0"/>
            </a:p>
            <a:p>
              <a:r>
                <a:rPr lang="en-GB" sz="2400" dirty="0" smtClean="0"/>
                <a:t>(</a:t>
              </a:r>
              <a:r>
                <a:rPr lang="en-GB" sz="2400" dirty="0" err="1"/>
                <a:t>d</a:t>
              </a:r>
              <a:r>
                <a:rPr lang="en-GB" sz="2400" dirty="0" err="1" smtClean="0"/>
                <a:t>icalcium</a:t>
              </a:r>
              <a:r>
                <a:rPr lang="en-GB" sz="2400" dirty="0" smtClean="0"/>
                <a:t> ferrite)</a:t>
              </a:r>
              <a:endParaRPr lang="en-GB" sz="2400" dirty="0"/>
            </a:p>
          </p:txBody>
        </p:sp>
        <p:cxnSp>
          <p:nvCxnSpPr>
            <p:cNvPr id="23" name="Straight Connector 22"/>
            <p:cNvCxnSpPr>
              <a:endCxn id="7" idx="1"/>
            </p:cNvCxnSpPr>
            <p:nvPr/>
          </p:nvCxnSpPr>
          <p:spPr>
            <a:xfrm flipV="1">
              <a:off x="2195736" y="3779755"/>
              <a:ext cx="3323584" cy="87338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4067944" y="4463530"/>
            <a:ext cx="4187680" cy="461665"/>
            <a:chOff x="4067944" y="4463530"/>
            <a:chExt cx="4187680" cy="461665"/>
          </a:xfrm>
        </p:grpSpPr>
        <p:sp>
          <p:nvSpPr>
            <p:cNvPr id="8" name="TextBox 7"/>
            <p:cNvSpPr txBox="1"/>
            <p:nvPr/>
          </p:nvSpPr>
          <p:spPr>
            <a:xfrm>
              <a:off x="5519320" y="4463530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err="1" smtClean="0"/>
                <a:t>Wustite</a:t>
              </a:r>
              <a:r>
                <a:rPr lang="en-GB" sz="2400" dirty="0" smtClean="0"/>
                <a:t> (</a:t>
              </a:r>
              <a:r>
                <a:rPr lang="en-GB" sz="2400" dirty="0" err="1" smtClean="0"/>
                <a:t>FeO</a:t>
              </a:r>
              <a:r>
                <a:rPr lang="en-GB" sz="2400" dirty="0" smtClean="0"/>
                <a:t>)</a:t>
              </a:r>
              <a:endParaRPr lang="en-GB" sz="2400" dirty="0"/>
            </a:p>
          </p:txBody>
        </p:sp>
        <p:cxnSp>
          <p:nvCxnSpPr>
            <p:cNvPr id="27" name="Straight Connector 26"/>
            <p:cNvCxnSpPr>
              <a:endCxn id="8" idx="1"/>
            </p:cNvCxnSpPr>
            <p:nvPr/>
          </p:nvCxnSpPr>
          <p:spPr>
            <a:xfrm flipV="1">
              <a:off x="4067944" y="4694363"/>
              <a:ext cx="1451376" cy="10278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306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17326 -0.0592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63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07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2063</TotalTime>
  <Words>1495</Words>
  <Application>Microsoft Office PowerPoint</Application>
  <PresentationFormat>On-screen Show (4:3)</PresentationFormat>
  <Paragraphs>330</Paragraphs>
  <Slides>34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Symbol</vt:lpstr>
      <vt:lpstr>Times New Roman</vt:lpstr>
      <vt:lpstr>2007Blank</vt:lpstr>
      <vt:lpstr>CorelDRAW</vt:lpstr>
      <vt:lpstr>µXANES investigation of the environmental behaviour of vanadium in BOF steel slag leachates</vt:lpstr>
      <vt:lpstr>Background: Steel slags</vt:lpstr>
      <vt:lpstr>Environmental impacts</vt:lpstr>
      <vt:lpstr>Environmental impacts</vt:lpstr>
      <vt:lpstr>Environmental impacts</vt:lpstr>
      <vt:lpstr>Vanadium in Steel Slags</vt:lpstr>
      <vt:lpstr>Part 1: Objectives &amp; methods</vt:lpstr>
      <vt:lpstr>Results: Vanadium release</vt:lpstr>
      <vt:lpstr>Slag composition</vt:lpstr>
      <vt:lpstr>EDS</vt:lpstr>
      <vt:lpstr>Leaching effects</vt:lpstr>
      <vt:lpstr>Calcium-Silicate-Hydrate formation</vt:lpstr>
      <vt:lpstr>XANES analysis</vt:lpstr>
      <vt:lpstr>V speciation</vt:lpstr>
      <vt:lpstr>Vanadium release and mobility</vt:lpstr>
      <vt:lpstr>Ca3(VO4)2 Solubility</vt:lpstr>
      <vt:lpstr>Part 1 Summary</vt:lpstr>
      <vt:lpstr>Part2: V mobility at Leachates springs</vt:lpstr>
      <vt:lpstr>CaCO3 precipitation</vt:lpstr>
      <vt:lpstr>PowerPoint Presentation</vt:lpstr>
      <vt:lpstr>Site Data – Howden Burn, Consett</vt:lpstr>
      <vt:lpstr>Experimental</vt:lpstr>
      <vt:lpstr>Results – pH </vt:lpstr>
      <vt:lpstr>Results – Calcium </vt:lpstr>
      <vt:lpstr>Results – Vanadium </vt:lpstr>
      <vt:lpstr>Results – Fe </vt:lpstr>
      <vt:lpstr>TEM – site leachate ppt </vt:lpstr>
      <vt:lpstr>Goethite amended systems</vt:lpstr>
      <vt:lpstr>Vanadium K-edge XANES</vt:lpstr>
      <vt:lpstr>V – XANES interpretation </vt:lpstr>
      <vt:lpstr>V-FeOOH EXAFS</vt:lpstr>
      <vt:lpstr>Part 2 Summary</vt:lpstr>
      <vt:lpstr>PowerPoint Presentation</vt:lpstr>
      <vt:lpstr>PowerPoint Presentation</vt:lpstr>
    </vt:vector>
  </TitlesOfParts>
  <Company>University of Leeds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Burke</dc:creator>
  <cp:lastModifiedBy>Ian Burke</cp:lastModifiedBy>
  <cp:revision>121</cp:revision>
  <dcterms:created xsi:type="dcterms:W3CDTF">2016-05-19T11:07:13Z</dcterms:created>
  <dcterms:modified xsi:type="dcterms:W3CDTF">2017-11-07T14:47:54Z</dcterms:modified>
</cp:coreProperties>
</file>