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659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72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9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25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99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36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93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19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2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544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01376-6B85-0845-B88A-4BD8A436F5F3}" type="datetimeFigureOut">
              <a:rPr lang="en-US" smtClean="0"/>
              <a:t>19/9/16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41489-3CCD-D547-86CB-FE50C9F3F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4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UGRL deleted slides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4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understorm-Downburst-May10-2012-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6"/>
          <a:stretch/>
        </p:blipFill>
        <p:spPr>
          <a:xfrm>
            <a:off x="0" y="0"/>
            <a:ext cx="912394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8559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1. Diurnal cycle of onshore wind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Wind speeds highest in phases 1, and 6-8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Wind speeds lowest in phases 3-5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Agreement with Birch et al. (2016) </a:t>
            </a:r>
            <a:endParaRPr lang="en-US" dirty="0"/>
          </a:p>
        </p:txBody>
      </p:sp>
      <p:pic>
        <p:nvPicPr>
          <p:cNvPr id="4" name="Picture" descr="Macintosh HD:Users:mbastaffmaster:Desktop:Snip20160628_3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88"/>
          <a:stretch/>
        </p:blipFill>
        <p:spPr bwMode="auto">
          <a:xfrm>
            <a:off x="5005759" y="1600199"/>
            <a:ext cx="3824458" cy="4525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99036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understorm-Downburst-May10-2012-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6"/>
          <a:stretch/>
        </p:blipFill>
        <p:spPr>
          <a:xfrm>
            <a:off x="0" y="0"/>
            <a:ext cx="912394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89" y="1600200"/>
            <a:ext cx="4148270" cy="49493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2. Sea breeze by MJO phase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Similar trends to onshore wind but…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Birch et al. (2016) models seemingly underestimate the magnitude of troughs and peaks of sea breeze strength as compared to observations.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284159" y="1600200"/>
            <a:ext cx="4839790" cy="4754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6985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understorm-Downburst-May10-2012-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6"/>
          <a:stretch/>
        </p:blipFill>
        <p:spPr>
          <a:xfrm>
            <a:off x="0" y="0"/>
            <a:ext cx="912394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4124"/>
            <a:ext cx="8988060" cy="5112657"/>
          </a:xfrm>
        </p:spPr>
        <p:txBody>
          <a:bodyPr>
            <a:normAutofit lnSpcReduction="10000"/>
          </a:bodyPr>
          <a:lstStyle/>
          <a:p>
            <a:pPr>
              <a:buFontTx/>
              <a:buChar char="•"/>
            </a:pPr>
            <a:r>
              <a:rPr lang="en-US" dirty="0" smtClean="0"/>
              <a:t>Daytime temperature by MJO phase is: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Lower in the wet phases (3-5)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Higher in the dry phases (1, 6-8)</a:t>
            </a:r>
            <a:endParaRPr lang="en-US" dirty="0"/>
          </a:p>
          <a:p>
            <a:pPr>
              <a:buFontTx/>
              <a:buChar char="•"/>
            </a:pPr>
            <a:r>
              <a:rPr lang="en-US" dirty="0" smtClean="0"/>
              <a:t>Overnight temperature by MJO phase is: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Higher in the wet phases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Lower in the dry phases</a:t>
            </a:r>
          </a:p>
          <a:p>
            <a:pPr>
              <a:buFontTx/>
              <a:buChar char="•"/>
            </a:pPr>
            <a:r>
              <a:rPr lang="en-US" dirty="0" smtClean="0"/>
              <a:t>Diurnal cycle temperature contrasts are: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Lower in the wet phases</a:t>
            </a:r>
          </a:p>
          <a:p>
            <a:pPr>
              <a:buFont typeface="Wingdings" charset="0"/>
              <a:buChar char="Ø"/>
            </a:pPr>
            <a:r>
              <a:rPr lang="en-US" dirty="0" smtClean="0"/>
              <a:t>Greater in the dry phases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1" y="2967335"/>
            <a:ext cx="9123948" cy="1754327"/>
          </a:xfrm>
          <a:prstGeom prst="rect">
            <a:avLst/>
          </a:prstGeom>
          <a:solidFill>
            <a:srgbClr val="4BACC6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Cloud cover is key </a:t>
            </a:r>
          </a:p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these trends.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1538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understorm-Downburst-May10-2012-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6"/>
          <a:stretch/>
        </p:blipFill>
        <p:spPr>
          <a:xfrm>
            <a:off x="0" y="0"/>
            <a:ext cx="912394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09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154</Words>
  <Application>Microsoft Macintosh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UGRL deleted slides</vt:lpstr>
      <vt:lpstr>Wind components</vt:lpstr>
      <vt:lpstr>Wind components</vt:lpstr>
      <vt:lpstr>Temperature</vt:lpstr>
      <vt:lpstr>Model findings</vt:lpstr>
    </vt:vector>
  </TitlesOfParts>
  <Company>Australian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UGRL deleted slides</dc:title>
  <dc:creator>MBA Staff Master</dc:creator>
  <cp:lastModifiedBy>MBA Staff Master</cp:lastModifiedBy>
  <cp:revision>1</cp:revision>
  <dcterms:created xsi:type="dcterms:W3CDTF">2016-09-19T15:01:05Z</dcterms:created>
  <dcterms:modified xsi:type="dcterms:W3CDTF">2016-09-19T15:02:33Z</dcterms:modified>
</cp:coreProperties>
</file>