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6.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7.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8.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9.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0.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 id="2147483665" r:id="rId2"/>
    <p:sldMasterId id="2147483680" r:id="rId3"/>
    <p:sldMasterId id="2147483695" r:id="rId4"/>
    <p:sldMasterId id="2147484070" r:id="rId5"/>
    <p:sldMasterId id="2147484082" r:id="rId6"/>
    <p:sldMasterId id="2147484097" r:id="rId7"/>
    <p:sldMasterId id="2147484112" r:id="rId8"/>
    <p:sldMasterId id="2147484127" r:id="rId9"/>
    <p:sldMasterId id="2147484142" r:id="rId10"/>
    <p:sldMasterId id="2147484154" r:id="rId11"/>
  </p:sldMasterIdLst>
  <p:notesMasterIdLst>
    <p:notesMasterId r:id="rId36"/>
  </p:notesMasterIdLst>
  <p:handoutMasterIdLst>
    <p:handoutMasterId r:id="rId37"/>
  </p:handoutMasterIdLst>
  <p:sldIdLst>
    <p:sldId id="256" r:id="rId12"/>
    <p:sldId id="343" r:id="rId13"/>
    <p:sldId id="341" r:id="rId14"/>
    <p:sldId id="327" r:id="rId15"/>
    <p:sldId id="335" r:id="rId16"/>
    <p:sldId id="314" r:id="rId17"/>
    <p:sldId id="315" r:id="rId18"/>
    <p:sldId id="337" r:id="rId19"/>
    <p:sldId id="318" r:id="rId20"/>
    <p:sldId id="319" r:id="rId21"/>
    <p:sldId id="320" r:id="rId22"/>
    <p:sldId id="321" r:id="rId23"/>
    <p:sldId id="322" r:id="rId24"/>
    <p:sldId id="338" r:id="rId25"/>
    <p:sldId id="339" r:id="rId26"/>
    <p:sldId id="340" r:id="rId27"/>
    <p:sldId id="342" r:id="rId28"/>
    <p:sldId id="291" r:id="rId29"/>
    <p:sldId id="281" r:id="rId30"/>
    <p:sldId id="276" r:id="rId31"/>
    <p:sldId id="330" r:id="rId32"/>
    <p:sldId id="331" r:id="rId33"/>
    <p:sldId id="332" r:id="rId34"/>
    <p:sldId id="333" r:id="rId35"/>
  </p:sldIdLst>
  <p:sldSz cx="9144000" cy="6858000" type="screen4x3"/>
  <p:notesSz cx="6858000" cy="9144000"/>
  <p:defaultTextStyle>
    <a:defPPr>
      <a:defRPr lang="en-GB"/>
    </a:defPPr>
    <a:lvl1pPr algn="l" rtl="0" fontAlgn="base">
      <a:spcBef>
        <a:spcPct val="20000"/>
      </a:spcBef>
      <a:spcAft>
        <a:spcPct val="0"/>
      </a:spcAft>
      <a:defRPr sz="2000" kern="1200">
        <a:solidFill>
          <a:schemeClr val="tx1"/>
        </a:solidFill>
        <a:latin typeface="Arial" charset="0"/>
        <a:ea typeface="+mn-ea"/>
        <a:cs typeface="+mn-cs"/>
      </a:defRPr>
    </a:lvl1pPr>
    <a:lvl2pPr marL="457200" algn="l" rtl="0" fontAlgn="base">
      <a:spcBef>
        <a:spcPct val="20000"/>
      </a:spcBef>
      <a:spcAft>
        <a:spcPct val="0"/>
      </a:spcAft>
      <a:defRPr sz="2000" kern="1200">
        <a:solidFill>
          <a:schemeClr val="tx1"/>
        </a:solidFill>
        <a:latin typeface="Arial" charset="0"/>
        <a:ea typeface="+mn-ea"/>
        <a:cs typeface="+mn-cs"/>
      </a:defRPr>
    </a:lvl2pPr>
    <a:lvl3pPr marL="914400" algn="l" rtl="0" fontAlgn="base">
      <a:spcBef>
        <a:spcPct val="20000"/>
      </a:spcBef>
      <a:spcAft>
        <a:spcPct val="0"/>
      </a:spcAft>
      <a:defRPr sz="2000" kern="1200">
        <a:solidFill>
          <a:schemeClr val="tx1"/>
        </a:solidFill>
        <a:latin typeface="Arial" charset="0"/>
        <a:ea typeface="+mn-ea"/>
        <a:cs typeface="+mn-cs"/>
      </a:defRPr>
    </a:lvl3pPr>
    <a:lvl4pPr marL="1371600" algn="l" rtl="0" fontAlgn="base">
      <a:spcBef>
        <a:spcPct val="20000"/>
      </a:spcBef>
      <a:spcAft>
        <a:spcPct val="0"/>
      </a:spcAft>
      <a:defRPr sz="2000" kern="1200">
        <a:solidFill>
          <a:schemeClr val="tx1"/>
        </a:solidFill>
        <a:latin typeface="Arial" charset="0"/>
        <a:ea typeface="+mn-ea"/>
        <a:cs typeface="+mn-cs"/>
      </a:defRPr>
    </a:lvl4pPr>
    <a:lvl5pPr marL="1828800" algn="l" rtl="0" fontAlgn="base">
      <a:spcBef>
        <a:spcPct val="2000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731"/>
    <a:srgbClr val="00502F"/>
    <a:srgbClr val="004832"/>
    <a:srgbClr val="43D21C"/>
    <a:srgbClr val="C41230"/>
    <a:srgbClr val="F2E9D5"/>
    <a:srgbClr val="B0001A"/>
    <a:srgbClr val="003626"/>
    <a:srgbClr val="0A30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23" autoAdjust="0"/>
    <p:restoredTop sz="87117" autoAdjust="0"/>
  </p:normalViewPr>
  <p:slideViewPr>
    <p:cSldViewPr snapToObjects="1">
      <p:cViewPr varScale="1">
        <p:scale>
          <a:sx n="58" d="100"/>
          <a:sy n="58" d="100"/>
        </p:scale>
        <p:origin x="90" y="21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Object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slide" Target="slides/slide23.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defRPr sz="1200"/>
            </a:lvl1pPr>
          </a:lstStyle>
          <a:p>
            <a:pPr>
              <a:defRPr/>
            </a:pPr>
            <a:endParaRPr lang="en-US"/>
          </a:p>
        </p:txBody>
      </p:sp>
      <p:sp>
        <p:nvSpPr>
          <p:cNvPr id="13517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200"/>
            </a:lvl1pPr>
          </a:lstStyle>
          <a:p>
            <a:pPr>
              <a:defRPr/>
            </a:pPr>
            <a:endParaRPr lang="en-US"/>
          </a:p>
        </p:txBody>
      </p:sp>
      <p:sp>
        <p:nvSpPr>
          <p:cNvPr id="13517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1200"/>
            </a:lvl1pPr>
          </a:lstStyle>
          <a:p>
            <a:pPr>
              <a:defRPr/>
            </a:pPr>
            <a:endParaRPr lang="en-US"/>
          </a:p>
        </p:txBody>
      </p:sp>
      <p:sp>
        <p:nvSpPr>
          <p:cNvPr id="13517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defRPr sz="1200"/>
            </a:lvl1pPr>
          </a:lstStyle>
          <a:p>
            <a:pPr>
              <a:defRPr/>
            </a:pPr>
            <a:fld id="{6E6D3BBD-4A8F-4A6F-9FC9-61B1991ED400}" type="slidenum">
              <a:rPr lang="en-GB"/>
              <a:pPr>
                <a:defRPr/>
              </a:pPr>
              <a:t>‹#›</a:t>
            </a:fld>
            <a:endParaRPr lang="en-GB"/>
          </a:p>
        </p:txBody>
      </p:sp>
    </p:spTree>
    <p:extLst>
      <p:ext uri="{BB962C8B-B14F-4D97-AF65-F5344CB8AC3E}">
        <p14:creationId xmlns:p14="http://schemas.microsoft.com/office/powerpoint/2010/main" val="33583698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defRPr sz="1200"/>
            </a:lvl1pPr>
          </a:lstStyle>
          <a:p>
            <a:pPr>
              <a:defRPr/>
            </a:pPr>
            <a:endParaRPr lang="en-US"/>
          </a:p>
        </p:txBody>
      </p:sp>
      <p:sp>
        <p:nvSpPr>
          <p:cNvPr id="1372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200"/>
            </a:lvl1pPr>
          </a:lstStyle>
          <a:p>
            <a:pPr>
              <a:defRPr/>
            </a:pPr>
            <a:endParaRPr lang="en-US"/>
          </a:p>
        </p:txBody>
      </p:sp>
      <p:sp>
        <p:nvSpPr>
          <p:cNvPr id="102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372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1200"/>
            </a:lvl1pPr>
          </a:lstStyle>
          <a:p>
            <a:pPr>
              <a:defRPr/>
            </a:pPr>
            <a:endParaRPr lang="en-US"/>
          </a:p>
        </p:txBody>
      </p:sp>
      <p:sp>
        <p:nvSpPr>
          <p:cNvPr id="1372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defRPr sz="1200"/>
            </a:lvl1pPr>
          </a:lstStyle>
          <a:p>
            <a:pPr>
              <a:defRPr/>
            </a:pPr>
            <a:fld id="{FB61BDA5-D8DF-4DA4-A22C-D7CFF6CAE5AF}" type="slidenum">
              <a:rPr lang="en-GB"/>
              <a:pPr>
                <a:defRPr/>
              </a:pPr>
              <a:t>‹#›</a:t>
            </a:fld>
            <a:endParaRPr lang="en-GB"/>
          </a:p>
        </p:txBody>
      </p:sp>
    </p:spTree>
    <p:extLst>
      <p:ext uri="{BB962C8B-B14F-4D97-AF65-F5344CB8AC3E}">
        <p14:creationId xmlns:p14="http://schemas.microsoft.com/office/powerpoint/2010/main" val="23894011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FB61BDA5-D8DF-4DA4-A22C-D7CFF6CAE5AF}" type="slidenum">
              <a:rPr lang="en-GB" smtClean="0"/>
              <a:pPr>
                <a:defRPr/>
              </a:pPr>
              <a:t>1</a:t>
            </a:fld>
            <a:endParaRPr lang="en-GB"/>
          </a:p>
        </p:txBody>
      </p:sp>
    </p:spTree>
    <p:extLst>
      <p:ext uri="{BB962C8B-B14F-4D97-AF65-F5344CB8AC3E}">
        <p14:creationId xmlns:p14="http://schemas.microsoft.com/office/powerpoint/2010/main" val="36900364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Check reasonable </a:t>
            </a:r>
            <a:r>
              <a:rPr lang="en-GB" dirty="0" err="1" smtClean="0"/>
              <a:t>vs</a:t>
            </a:r>
            <a:r>
              <a:rPr lang="en-GB" dirty="0" smtClean="0"/>
              <a:t> observations.</a:t>
            </a:r>
            <a:endParaRPr lang="en-GB" dirty="0"/>
          </a:p>
        </p:txBody>
      </p:sp>
      <p:sp>
        <p:nvSpPr>
          <p:cNvPr id="4" name="Slide Number Placeholder 3"/>
          <p:cNvSpPr>
            <a:spLocks noGrp="1"/>
          </p:cNvSpPr>
          <p:nvPr>
            <p:ph type="sldNum" sz="quarter" idx="10"/>
          </p:nvPr>
        </p:nvSpPr>
        <p:spPr/>
        <p:txBody>
          <a:bodyPr/>
          <a:lstStyle/>
          <a:p>
            <a:pPr>
              <a:defRPr/>
            </a:pPr>
            <a:fld id="{FB61BDA5-D8DF-4DA4-A22C-D7CFF6CAE5AF}" type="slidenum">
              <a:rPr lang="en-GB" smtClean="0"/>
              <a:pPr>
                <a:defRPr/>
              </a:pPr>
              <a:t>23</a:t>
            </a:fld>
            <a:endParaRPr lang="en-GB"/>
          </a:p>
        </p:txBody>
      </p:sp>
    </p:spTree>
    <p:extLst>
      <p:ext uri="{BB962C8B-B14F-4D97-AF65-F5344CB8AC3E}">
        <p14:creationId xmlns:p14="http://schemas.microsoft.com/office/powerpoint/2010/main" val="3740332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Have changed this to M2</a:t>
            </a:r>
            <a:r>
              <a:rPr lang="en-GB" baseline="0" dirty="0" smtClean="0"/>
              <a:t> TIMESLICE 11 as it is clearer and fits in better with the rest of </a:t>
            </a:r>
            <a:r>
              <a:rPr lang="en-GB" baseline="0" smtClean="0"/>
              <a:t>the presentation</a:t>
            </a:r>
            <a:endParaRPr lang="en-GB" dirty="0"/>
          </a:p>
        </p:txBody>
      </p:sp>
      <p:sp>
        <p:nvSpPr>
          <p:cNvPr id="4" name="Slide Number Placeholder 3"/>
          <p:cNvSpPr>
            <a:spLocks noGrp="1"/>
          </p:cNvSpPr>
          <p:nvPr>
            <p:ph type="sldNum" sz="quarter" idx="10"/>
          </p:nvPr>
        </p:nvSpPr>
        <p:spPr/>
        <p:txBody>
          <a:bodyPr/>
          <a:lstStyle/>
          <a:p>
            <a:pPr>
              <a:defRPr/>
            </a:pPr>
            <a:fld id="{FB61BDA5-D8DF-4DA4-A22C-D7CFF6CAE5AF}" type="slidenum">
              <a:rPr lang="en-GB" smtClean="0"/>
              <a:pPr>
                <a:defRPr/>
              </a:pPr>
              <a:t>3</a:t>
            </a:fld>
            <a:endParaRPr lang="en-GB"/>
          </a:p>
        </p:txBody>
      </p:sp>
    </p:spTree>
    <p:extLst>
      <p:ext uri="{BB962C8B-B14F-4D97-AF65-F5344CB8AC3E}">
        <p14:creationId xmlns:p14="http://schemas.microsoft.com/office/powerpoint/2010/main" val="1120875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change in d18osw is mainly due to the hydrological cycle – which is stronger in the Pliocene (see extra slide1)</a:t>
            </a:r>
            <a:endParaRPr lang="en-GB" dirty="0"/>
          </a:p>
        </p:txBody>
      </p:sp>
      <p:sp>
        <p:nvSpPr>
          <p:cNvPr id="4" name="Slide Number Placeholder 3"/>
          <p:cNvSpPr>
            <a:spLocks noGrp="1"/>
          </p:cNvSpPr>
          <p:nvPr>
            <p:ph type="sldNum" sz="quarter" idx="10"/>
          </p:nvPr>
        </p:nvSpPr>
        <p:spPr/>
        <p:txBody>
          <a:bodyPr/>
          <a:lstStyle/>
          <a:p>
            <a:pPr>
              <a:defRPr/>
            </a:pPr>
            <a:fld id="{FB61BDA5-D8DF-4DA4-A22C-D7CFF6CAE5AF}" type="slidenum">
              <a:rPr lang="en-GB" smtClean="0"/>
              <a:pPr>
                <a:defRPr/>
              </a:pPr>
              <a:t>4</a:t>
            </a:fld>
            <a:endParaRPr lang="en-GB"/>
          </a:p>
        </p:txBody>
      </p:sp>
    </p:spTree>
    <p:extLst>
      <p:ext uri="{BB962C8B-B14F-4D97-AF65-F5344CB8AC3E}">
        <p14:creationId xmlns:p14="http://schemas.microsoft.com/office/powerpoint/2010/main" val="1120875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PDO is about 15% stronger in the Pliocene</a:t>
            </a:r>
            <a:r>
              <a:rPr lang="en-GB" baseline="0" dirty="0" smtClean="0"/>
              <a:t> simulation</a:t>
            </a:r>
          </a:p>
          <a:p>
            <a:r>
              <a:rPr lang="en-GB" baseline="0" dirty="0" smtClean="0"/>
              <a:t>The centennial scale variability means that although this is true in general it is possible to find centuries where this is not the case</a:t>
            </a:r>
            <a:endParaRPr lang="en-GB" dirty="0"/>
          </a:p>
        </p:txBody>
      </p:sp>
      <p:sp>
        <p:nvSpPr>
          <p:cNvPr id="4" name="Slide Number Placeholder 3"/>
          <p:cNvSpPr>
            <a:spLocks noGrp="1"/>
          </p:cNvSpPr>
          <p:nvPr>
            <p:ph type="sldNum" sz="quarter" idx="10"/>
          </p:nvPr>
        </p:nvSpPr>
        <p:spPr/>
        <p:txBody>
          <a:bodyPr/>
          <a:lstStyle/>
          <a:p>
            <a:pPr>
              <a:defRPr/>
            </a:pPr>
            <a:fld id="{FB61BDA5-D8DF-4DA4-A22C-D7CFF6CAE5AF}" type="slidenum">
              <a:rPr lang="en-GB" smtClean="0"/>
              <a:pPr>
                <a:defRPr/>
              </a:pPr>
              <a:t>5</a:t>
            </a:fld>
            <a:endParaRPr lang="en-GB"/>
          </a:p>
        </p:txBody>
      </p:sp>
    </p:spTree>
    <p:extLst>
      <p:ext uri="{BB962C8B-B14F-4D97-AF65-F5344CB8AC3E}">
        <p14:creationId xmlns:p14="http://schemas.microsoft.com/office/powerpoint/2010/main" val="3343283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Put picture of site in here</a:t>
            </a:r>
            <a:endParaRPr lang="en-GB" dirty="0"/>
          </a:p>
        </p:txBody>
      </p:sp>
      <p:sp>
        <p:nvSpPr>
          <p:cNvPr id="4" name="Slide Number Placeholder 3"/>
          <p:cNvSpPr>
            <a:spLocks noGrp="1"/>
          </p:cNvSpPr>
          <p:nvPr>
            <p:ph type="sldNum" sz="quarter" idx="10"/>
          </p:nvPr>
        </p:nvSpPr>
        <p:spPr/>
        <p:txBody>
          <a:bodyPr/>
          <a:lstStyle/>
          <a:p>
            <a:pPr>
              <a:defRPr/>
            </a:pPr>
            <a:fld id="{FB61BDA5-D8DF-4DA4-A22C-D7CFF6CAE5AF}" type="slidenum">
              <a:rPr lang="en-GB" smtClean="0"/>
              <a:pPr>
                <a:defRPr/>
              </a:pPr>
              <a:t>7</a:t>
            </a:fld>
            <a:endParaRPr lang="en-GB"/>
          </a:p>
        </p:txBody>
      </p:sp>
    </p:spTree>
    <p:extLst>
      <p:ext uri="{BB962C8B-B14F-4D97-AF65-F5344CB8AC3E}">
        <p14:creationId xmlns:p14="http://schemas.microsoft.com/office/powerpoint/2010/main" val="739355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difference </a:t>
            </a:r>
            <a:r>
              <a:rPr lang="en-GB" dirty="0" smtClean="0"/>
              <a:t>in</a:t>
            </a:r>
            <a:r>
              <a:rPr lang="en-GB" baseline="0" dirty="0" smtClean="0"/>
              <a:t> high skill regions </a:t>
            </a:r>
            <a:r>
              <a:rPr lang="en-GB" dirty="0" smtClean="0"/>
              <a:t>shows </a:t>
            </a:r>
            <a:r>
              <a:rPr lang="en-GB" dirty="0" smtClean="0"/>
              <a:t>regions where the skill</a:t>
            </a:r>
            <a:r>
              <a:rPr lang="en-GB" baseline="0" dirty="0" smtClean="0"/>
              <a:t> is reasonable (&gt;0.5) in either the Pliocene or the preindustrial, and there is a difference in skill between the two </a:t>
            </a:r>
            <a:r>
              <a:rPr lang="en-GB" baseline="0" dirty="0" smtClean="0"/>
              <a:t>locations  Note that the changes to the East of Australia are due to the intensification of the hydrological cycle.   Changes north of the Equator are due to the expansion of the temperature signal</a:t>
            </a:r>
            <a:endParaRPr lang="en-GB" baseline="0" dirty="0" smtClean="0"/>
          </a:p>
          <a:p>
            <a:r>
              <a:rPr lang="en-GB" baseline="0" dirty="0" smtClean="0"/>
              <a:t>SKILL was calculated as follows:</a:t>
            </a:r>
          </a:p>
          <a:p>
            <a:r>
              <a:rPr lang="en-GB" baseline="0" dirty="0" smtClean="0"/>
              <a:t>X=(correctly detected </a:t>
            </a:r>
            <a:r>
              <a:rPr lang="en-GB" baseline="0" dirty="0" err="1" smtClean="0"/>
              <a:t>elnino</a:t>
            </a:r>
            <a:r>
              <a:rPr lang="en-GB" baseline="0" dirty="0" smtClean="0"/>
              <a:t>/total el </a:t>
            </a:r>
            <a:r>
              <a:rPr lang="en-GB" baseline="0" dirty="0" err="1" smtClean="0"/>
              <a:t>nino</a:t>
            </a:r>
            <a:r>
              <a:rPr lang="en-GB" baseline="0" dirty="0" smtClean="0"/>
              <a:t>) + (correctly detected </a:t>
            </a:r>
            <a:r>
              <a:rPr lang="en-GB" baseline="0" dirty="0" err="1" smtClean="0"/>
              <a:t>lanina</a:t>
            </a:r>
            <a:r>
              <a:rPr lang="en-GB" baseline="0" dirty="0" smtClean="0"/>
              <a:t>/total la </a:t>
            </a:r>
            <a:r>
              <a:rPr lang="en-GB" baseline="0" dirty="0" err="1" smtClean="0"/>
              <a:t>nina</a:t>
            </a:r>
            <a:r>
              <a:rPr lang="en-GB" baseline="0" dirty="0" smtClean="0"/>
              <a:t>) + ( correctly detected normal/total normal)   ; allowing for 2 months margin or error</a:t>
            </a:r>
          </a:p>
          <a:p>
            <a:endParaRPr lang="en-GB" baseline="0" dirty="0" smtClean="0"/>
          </a:p>
          <a:p>
            <a:r>
              <a:rPr lang="en-GB" baseline="0" dirty="0" smtClean="0"/>
              <a:t>SKILL=((X/3)-0.33) / 0.66  ; to give a normalised skill between 0 and 1 and random chance producing a skill of zero.</a:t>
            </a:r>
          </a:p>
          <a:p>
            <a:endParaRPr lang="en-GB" dirty="0"/>
          </a:p>
        </p:txBody>
      </p:sp>
      <p:sp>
        <p:nvSpPr>
          <p:cNvPr id="4" name="Slide Number Placeholder 3"/>
          <p:cNvSpPr>
            <a:spLocks noGrp="1"/>
          </p:cNvSpPr>
          <p:nvPr>
            <p:ph type="sldNum" sz="quarter" idx="10"/>
          </p:nvPr>
        </p:nvSpPr>
        <p:spPr/>
        <p:txBody>
          <a:bodyPr/>
          <a:lstStyle/>
          <a:p>
            <a:pPr>
              <a:defRPr/>
            </a:pPr>
            <a:fld id="{FB61BDA5-D8DF-4DA4-A22C-D7CFF6CAE5AF}" type="slidenum">
              <a:rPr lang="en-GB" smtClean="0"/>
              <a:pPr>
                <a:defRPr/>
              </a:pPr>
              <a:t>8</a:t>
            </a:fld>
            <a:endParaRPr lang="en-GB"/>
          </a:p>
        </p:txBody>
      </p:sp>
    </p:spTree>
    <p:extLst>
      <p:ext uri="{BB962C8B-B14F-4D97-AF65-F5344CB8AC3E}">
        <p14:creationId xmlns:p14="http://schemas.microsoft.com/office/powerpoint/2010/main" val="266674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Shows</a:t>
            </a:r>
            <a:r>
              <a:rPr lang="en-GB" baseline="0" dirty="0" smtClean="0"/>
              <a:t> that HadCM3 does not quite get the precipitation pattern correct</a:t>
            </a:r>
            <a:endParaRPr lang="en-GB" dirty="0"/>
          </a:p>
        </p:txBody>
      </p:sp>
      <p:sp>
        <p:nvSpPr>
          <p:cNvPr id="4" name="Slide Number Placeholder 3"/>
          <p:cNvSpPr>
            <a:spLocks noGrp="1"/>
          </p:cNvSpPr>
          <p:nvPr>
            <p:ph type="sldNum" sz="quarter" idx="10"/>
          </p:nvPr>
        </p:nvSpPr>
        <p:spPr/>
        <p:txBody>
          <a:bodyPr/>
          <a:lstStyle/>
          <a:p>
            <a:pPr>
              <a:defRPr/>
            </a:pPr>
            <a:fld id="{FB61BDA5-D8DF-4DA4-A22C-D7CFF6CAE5AF}" type="slidenum">
              <a:rPr lang="en-GB" smtClean="0"/>
              <a:pPr>
                <a:defRPr/>
              </a:pPr>
              <a:t>18</a:t>
            </a:fld>
            <a:endParaRPr lang="en-GB"/>
          </a:p>
        </p:txBody>
      </p:sp>
    </p:spTree>
    <p:extLst>
      <p:ext uri="{BB962C8B-B14F-4D97-AF65-F5344CB8AC3E}">
        <p14:creationId xmlns:p14="http://schemas.microsoft.com/office/powerpoint/2010/main" val="2106422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Check reasonable </a:t>
            </a:r>
            <a:r>
              <a:rPr lang="en-GB" dirty="0" err="1" smtClean="0"/>
              <a:t>vs</a:t>
            </a:r>
            <a:r>
              <a:rPr lang="en-GB" dirty="0" smtClean="0"/>
              <a:t> observations.</a:t>
            </a:r>
            <a:endParaRPr lang="en-GB" dirty="0"/>
          </a:p>
        </p:txBody>
      </p:sp>
      <p:sp>
        <p:nvSpPr>
          <p:cNvPr id="4" name="Slide Number Placeholder 3"/>
          <p:cNvSpPr>
            <a:spLocks noGrp="1"/>
          </p:cNvSpPr>
          <p:nvPr>
            <p:ph type="sldNum" sz="quarter" idx="10"/>
          </p:nvPr>
        </p:nvSpPr>
        <p:spPr/>
        <p:txBody>
          <a:bodyPr/>
          <a:lstStyle/>
          <a:p>
            <a:pPr>
              <a:defRPr/>
            </a:pPr>
            <a:fld id="{FB61BDA5-D8DF-4DA4-A22C-D7CFF6CAE5AF}" type="slidenum">
              <a:rPr lang="en-GB" smtClean="0"/>
              <a:pPr>
                <a:defRPr/>
              </a:pPr>
              <a:t>21</a:t>
            </a:fld>
            <a:endParaRPr lang="en-GB"/>
          </a:p>
        </p:txBody>
      </p:sp>
    </p:spTree>
    <p:extLst>
      <p:ext uri="{BB962C8B-B14F-4D97-AF65-F5344CB8AC3E}">
        <p14:creationId xmlns:p14="http://schemas.microsoft.com/office/powerpoint/2010/main" val="9749328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El </a:t>
            </a:r>
            <a:endParaRPr lang="en-GB" dirty="0"/>
          </a:p>
        </p:txBody>
      </p:sp>
      <p:sp>
        <p:nvSpPr>
          <p:cNvPr id="4" name="Slide Number Placeholder 3"/>
          <p:cNvSpPr>
            <a:spLocks noGrp="1"/>
          </p:cNvSpPr>
          <p:nvPr>
            <p:ph type="sldNum" sz="quarter" idx="10"/>
          </p:nvPr>
        </p:nvSpPr>
        <p:spPr/>
        <p:txBody>
          <a:bodyPr/>
          <a:lstStyle/>
          <a:p>
            <a:pPr>
              <a:defRPr/>
            </a:pPr>
            <a:fld id="{FB61BDA5-D8DF-4DA4-A22C-D7CFF6CAE5AF}" type="slidenum">
              <a:rPr lang="en-GB" smtClean="0"/>
              <a:pPr>
                <a:defRPr/>
              </a:pPr>
              <a:t>22</a:t>
            </a:fld>
            <a:endParaRPr lang="en-GB"/>
          </a:p>
        </p:txBody>
      </p:sp>
    </p:spTree>
    <p:extLst>
      <p:ext uri="{BB962C8B-B14F-4D97-AF65-F5344CB8AC3E}">
        <p14:creationId xmlns:p14="http://schemas.microsoft.com/office/powerpoint/2010/main" val="16949818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ltGray">
          <a:xfrm>
            <a:off x="76200" y="76200"/>
            <a:ext cx="8991600" cy="6705600"/>
          </a:xfrm>
          <a:prstGeom prst="rect">
            <a:avLst/>
          </a:prstGeom>
          <a:solidFill>
            <a:schemeClr val="tx1"/>
          </a:solidFill>
          <a:ln w="9525">
            <a:noFill/>
            <a:miter lim="800000"/>
            <a:headEnd/>
            <a:tailEnd/>
          </a:ln>
          <a:effectLst/>
        </p:spPr>
        <p:txBody>
          <a:bodyPr wrap="none" anchor="ctr"/>
          <a:lstStyle/>
          <a:p>
            <a:pPr algn="ctr" eaLnBrk="0" hangingPunct="0">
              <a:spcBef>
                <a:spcPct val="0"/>
              </a:spcBef>
              <a:defRPr/>
            </a:pPr>
            <a:endParaRPr lang="en-US" sz="2400">
              <a:solidFill>
                <a:srgbClr val="8D010F"/>
              </a:solidFill>
              <a:latin typeface="Times" pitchFamily="18" charset="0"/>
            </a:endParaRPr>
          </a:p>
        </p:txBody>
      </p:sp>
      <p:pic>
        <p:nvPicPr>
          <p:cNvPr id="5" name="Picture 11" descr="LeedsUniWh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1925" y="441325"/>
            <a:ext cx="22748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9"/>
          <p:cNvSpPr>
            <a:spLocks noChangeShapeType="1"/>
          </p:cNvSpPr>
          <p:nvPr/>
        </p:nvSpPr>
        <p:spPr bwMode="white">
          <a:xfrm>
            <a:off x="201613" y="1341438"/>
            <a:ext cx="8713787" cy="0"/>
          </a:xfrm>
          <a:prstGeom prst="line">
            <a:avLst/>
          </a:prstGeom>
          <a:noFill/>
          <a:ln w="9525">
            <a:solidFill>
              <a:schemeClr val="bg1"/>
            </a:solidFill>
            <a:round/>
            <a:headEnd/>
            <a:tailEnd/>
          </a:ln>
          <a:effectLst/>
        </p:spPr>
        <p:txBody>
          <a:bodyPr wrap="none" anchor="ctr"/>
          <a:lstStyle/>
          <a:p>
            <a:pPr>
              <a:defRPr/>
            </a:pPr>
            <a:endParaRPr lang="en-GB"/>
          </a:p>
        </p:txBody>
      </p:sp>
      <p:sp>
        <p:nvSpPr>
          <p:cNvPr id="43011" name="Rectangle 3"/>
          <p:cNvSpPr>
            <a:spLocks noGrp="1" noChangeArrowheads="1"/>
          </p:cNvSpPr>
          <p:nvPr>
            <p:ph type="ctrTitle"/>
          </p:nvPr>
        </p:nvSpPr>
        <p:spPr>
          <a:xfrm>
            <a:off x="349250" y="2565400"/>
            <a:ext cx="7772400" cy="549275"/>
          </a:xfrm>
        </p:spPr>
        <p:txBody>
          <a:bodyPr anchor="t">
            <a:spAutoFit/>
          </a:bodyPr>
          <a:lstStyle>
            <a:lvl1pPr>
              <a:defRPr sz="3600">
                <a:solidFill>
                  <a:schemeClr val="bg1"/>
                </a:solidFill>
              </a:defRPr>
            </a:lvl1pPr>
          </a:lstStyle>
          <a:p>
            <a:r>
              <a:rPr lang="en-US" smtClean="0"/>
              <a:t>Click to edit Master title style</a:t>
            </a:r>
            <a:endParaRPr lang="en-GB"/>
          </a:p>
        </p:txBody>
      </p:sp>
      <p:sp>
        <p:nvSpPr>
          <p:cNvPr id="43012" name="Rectangle 4"/>
          <p:cNvSpPr>
            <a:spLocks noGrp="1" noChangeArrowheads="1"/>
          </p:cNvSpPr>
          <p:nvPr>
            <p:ph type="subTitle" idx="1"/>
          </p:nvPr>
        </p:nvSpPr>
        <p:spPr bwMode="ltGray">
          <a:xfrm>
            <a:off x="352425" y="3990975"/>
            <a:ext cx="5394325" cy="519113"/>
          </a:xfrm>
        </p:spPr>
        <p:txBody>
          <a:bodyPr/>
          <a:lstStyle>
            <a:lvl1pPr>
              <a:defRPr sz="2000">
                <a:solidFill>
                  <a:schemeClr val="bg1"/>
                </a:solidFill>
              </a:defRPr>
            </a:lvl1pPr>
          </a:lstStyle>
          <a:p>
            <a:r>
              <a:rPr lang="en-US" smtClean="0"/>
              <a:t>Click to edit Master subtitle style</a:t>
            </a:r>
            <a:endParaRPr lang="en-GB"/>
          </a:p>
        </p:txBody>
      </p:sp>
      <p:sp>
        <p:nvSpPr>
          <p:cNvPr id="7" name="Rectangle 5"/>
          <p:cNvSpPr>
            <a:spLocks noGrp="1" noChangeArrowheads="1"/>
          </p:cNvSpPr>
          <p:nvPr>
            <p:ph type="dt" sz="half" idx="10"/>
          </p:nvPr>
        </p:nvSpPr>
        <p:spPr>
          <a:xfrm>
            <a:off x="457200" y="6927850"/>
            <a:ext cx="2133600" cy="476250"/>
          </a:xfrm>
        </p:spPr>
        <p:txBody>
          <a:bodyPr/>
          <a:lstStyle>
            <a:lvl1pPr>
              <a:defRPr/>
            </a:lvl1pPr>
          </a:lstStyle>
          <a:p>
            <a:pPr>
              <a:defRPr/>
            </a:pPr>
            <a:endParaRPr lang="en-US"/>
          </a:p>
        </p:txBody>
      </p:sp>
      <p:sp>
        <p:nvSpPr>
          <p:cNvPr id="8" name="Rectangle 6"/>
          <p:cNvSpPr>
            <a:spLocks noGrp="1" noChangeArrowheads="1"/>
          </p:cNvSpPr>
          <p:nvPr>
            <p:ph type="ftr" sz="quarter" idx="11"/>
          </p:nvPr>
        </p:nvSpPr>
        <p:spPr>
          <a:xfrm>
            <a:off x="3124200" y="6927850"/>
            <a:ext cx="2895600" cy="476250"/>
          </a:xfrm>
        </p:spPr>
        <p:txBody>
          <a:bodyPr/>
          <a:lstStyle>
            <a:lvl1pPr>
              <a:defRPr/>
            </a:lvl1pPr>
          </a:lstStyle>
          <a:p>
            <a:pPr>
              <a:defRPr/>
            </a:pPr>
            <a:endParaRPr lang="en-US"/>
          </a:p>
        </p:txBody>
      </p:sp>
      <p:sp>
        <p:nvSpPr>
          <p:cNvPr id="9" name="Rectangle 7"/>
          <p:cNvSpPr>
            <a:spLocks noGrp="1" noChangeArrowheads="1"/>
          </p:cNvSpPr>
          <p:nvPr>
            <p:ph type="sldNum" sz="quarter" idx="12"/>
          </p:nvPr>
        </p:nvSpPr>
        <p:spPr>
          <a:xfrm>
            <a:off x="6553200" y="6927850"/>
            <a:ext cx="2133600" cy="476250"/>
          </a:xfrm>
        </p:spPr>
        <p:txBody>
          <a:bodyPr/>
          <a:lstStyle>
            <a:lvl1pPr>
              <a:defRPr/>
            </a:lvl1pPr>
          </a:lstStyle>
          <a:p>
            <a:pPr>
              <a:defRPr/>
            </a:pPr>
            <a:fld id="{43499C1B-52CE-4B77-878C-745B7076B75D}" type="slidenum">
              <a:rPr lang="en-GB"/>
              <a:pPr>
                <a:defRPr/>
              </a:pPr>
              <a:t>‹#›</a:t>
            </a:fld>
            <a:endParaRPr lang="en-GB"/>
          </a:p>
        </p:txBody>
      </p:sp>
    </p:spTree>
    <p:extLst>
      <p:ext uri="{BB962C8B-B14F-4D97-AF65-F5344CB8AC3E}">
        <p14:creationId xmlns:p14="http://schemas.microsoft.com/office/powerpoint/2010/main" val="2059621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531C58DC-097F-4C61-817C-B6EADB9AFF2A}" type="slidenum">
              <a:rPr lang="en-GB"/>
              <a:pPr>
                <a:defRPr/>
              </a:pPr>
              <a:t>‹#›</a:t>
            </a:fld>
            <a:endParaRPr lang="en-GB"/>
          </a:p>
        </p:txBody>
      </p:sp>
    </p:spTree>
    <p:extLst>
      <p:ext uri="{BB962C8B-B14F-4D97-AF65-F5344CB8AC3E}">
        <p14:creationId xmlns:p14="http://schemas.microsoft.com/office/powerpoint/2010/main" val="267022936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62E4658F-FA69-4D4D-A692-5A9222018534}" type="slidenum">
              <a:rPr lang="en-GB"/>
              <a:pPr>
                <a:defRPr/>
              </a:pPr>
              <a:t>‹#›</a:t>
            </a:fld>
            <a:endParaRPr lang="en-GB"/>
          </a:p>
        </p:txBody>
      </p:sp>
    </p:spTree>
    <p:extLst>
      <p:ext uri="{BB962C8B-B14F-4D97-AF65-F5344CB8AC3E}">
        <p14:creationId xmlns:p14="http://schemas.microsoft.com/office/powerpoint/2010/main" val="412740142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6785EB6E-3E6D-4671-B54F-31ED1A3CFE1A}" type="slidenum">
              <a:rPr lang="en-GB"/>
              <a:pPr>
                <a:defRPr/>
              </a:pPr>
              <a:t>‹#›</a:t>
            </a:fld>
            <a:endParaRPr lang="en-GB"/>
          </a:p>
        </p:txBody>
      </p:sp>
    </p:spTree>
    <p:extLst>
      <p:ext uri="{BB962C8B-B14F-4D97-AF65-F5344CB8AC3E}">
        <p14:creationId xmlns:p14="http://schemas.microsoft.com/office/powerpoint/2010/main" val="80986694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974F3019-3B5C-4BF3-B23F-0977B0D8DA94}" type="slidenum">
              <a:rPr lang="en-GB"/>
              <a:pPr>
                <a:defRPr/>
              </a:pPr>
              <a:t>‹#›</a:t>
            </a:fld>
            <a:endParaRPr lang="en-GB"/>
          </a:p>
        </p:txBody>
      </p:sp>
    </p:spTree>
    <p:extLst>
      <p:ext uri="{BB962C8B-B14F-4D97-AF65-F5344CB8AC3E}">
        <p14:creationId xmlns:p14="http://schemas.microsoft.com/office/powerpoint/2010/main" val="417245262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5E2FAF52-A294-4A5A-BA82-003C7A1AEC26}" type="slidenum">
              <a:rPr lang="en-GB"/>
              <a:pPr>
                <a:defRPr/>
              </a:pPr>
              <a:t>‹#›</a:t>
            </a:fld>
            <a:endParaRPr lang="en-GB"/>
          </a:p>
        </p:txBody>
      </p:sp>
    </p:spTree>
    <p:extLst>
      <p:ext uri="{BB962C8B-B14F-4D97-AF65-F5344CB8AC3E}">
        <p14:creationId xmlns:p14="http://schemas.microsoft.com/office/powerpoint/2010/main" val="65417967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C0F3CC7B-8574-4C01-8826-BCC3C7F2197B}" type="slidenum">
              <a:rPr lang="en-GB"/>
              <a:pPr>
                <a:defRPr/>
              </a:pPr>
              <a:t>‹#›</a:t>
            </a:fld>
            <a:endParaRPr lang="en-GB"/>
          </a:p>
        </p:txBody>
      </p:sp>
    </p:spTree>
    <p:extLst>
      <p:ext uri="{BB962C8B-B14F-4D97-AF65-F5344CB8AC3E}">
        <p14:creationId xmlns:p14="http://schemas.microsoft.com/office/powerpoint/2010/main" val="218047717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6BC2D892-F2C1-4688-916C-CD5AE3982CDE}" type="slidenum">
              <a:rPr lang="en-GB"/>
              <a:pPr>
                <a:defRPr/>
              </a:pPr>
              <a:t>‹#›</a:t>
            </a:fld>
            <a:endParaRPr lang="en-GB"/>
          </a:p>
        </p:txBody>
      </p:sp>
    </p:spTree>
    <p:extLst>
      <p:ext uri="{BB962C8B-B14F-4D97-AF65-F5344CB8AC3E}">
        <p14:creationId xmlns:p14="http://schemas.microsoft.com/office/powerpoint/2010/main" val="182534750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8613" y="422275"/>
            <a:ext cx="2106612" cy="55927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55600" y="422275"/>
            <a:ext cx="6170613" cy="5592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27821190-F5C5-4504-9FAB-8832B87707C9}" type="slidenum">
              <a:rPr lang="en-GB"/>
              <a:pPr>
                <a:defRPr/>
              </a:pPr>
              <a:t>‹#›</a:t>
            </a:fld>
            <a:endParaRPr lang="en-GB"/>
          </a:p>
        </p:txBody>
      </p:sp>
    </p:spTree>
    <p:extLst>
      <p:ext uri="{BB962C8B-B14F-4D97-AF65-F5344CB8AC3E}">
        <p14:creationId xmlns:p14="http://schemas.microsoft.com/office/powerpoint/2010/main" val="220211159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55600" y="422275"/>
            <a:ext cx="4876800" cy="73818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55600" y="1665288"/>
            <a:ext cx="4138613" cy="4349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6613" y="1665288"/>
            <a:ext cx="4138612" cy="209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6613" y="3916363"/>
            <a:ext cx="4138612" cy="209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5"/>
          <p:cNvSpPr>
            <a:spLocks noGrp="1" noChangeArrowheads="1"/>
          </p:cNvSpPr>
          <p:nvPr>
            <p:ph type="dt" sz="half" idx="10"/>
          </p:nvPr>
        </p:nvSpPr>
        <p:spPr>
          <a:ln/>
        </p:spPr>
        <p:txBody>
          <a:bodyPr/>
          <a:lstStyle>
            <a:lvl1pPr>
              <a:defRPr/>
            </a:lvl1pPr>
          </a:lstStyle>
          <a:p>
            <a:pPr>
              <a:defRPr/>
            </a:pPr>
            <a:endParaRPr lang="en-US"/>
          </a:p>
        </p:txBody>
      </p:sp>
      <p:sp>
        <p:nvSpPr>
          <p:cNvPr id="7" name="Rectangle 6"/>
          <p:cNvSpPr>
            <a:spLocks noGrp="1" noChangeArrowheads="1"/>
          </p:cNvSpPr>
          <p:nvPr>
            <p:ph type="ftr" sz="quarter" idx="11"/>
          </p:nvPr>
        </p:nvSpPr>
        <p:spPr>
          <a:ln/>
        </p:spPr>
        <p:txBody>
          <a:bodyPr/>
          <a:lstStyle>
            <a:lvl1pPr>
              <a:defRPr/>
            </a:lvl1pPr>
          </a:lstStyle>
          <a:p>
            <a:pPr>
              <a:defRPr/>
            </a:pPr>
            <a:endParaRPr lang="en-US"/>
          </a:p>
        </p:txBody>
      </p:sp>
      <p:sp>
        <p:nvSpPr>
          <p:cNvPr id="8" name="Rectangle 7"/>
          <p:cNvSpPr>
            <a:spLocks noGrp="1" noChangeArrowheads="1"/>
          </p:cNvSpPr>
          <p:nvPr>
            <p:ph type="sldNum" sz="quarter" idx="12"/>
          </p:nvPr>
        </p:nvSpPr>
        <p:spPr>
          <a:ln/>
        </p:spPr>
        <p:txBody>
          <a:bodyPr/>
          <a:lstStyle>
            <a:lvl1pPr>
              <a:defRPr/>
            </a:lvl1pPr>
          </a:lstStyle>
          <a:p>
            <a:pPr>
              <a:defRPr/>
            </a:pPr>
            <a:fld id="{4FFA612B-F463-4E87-8B62-7119249B6C87}" type="slidenum">
              <a:rPr lang="en-GB"/>
              <a:pPr>
                <a:defRPr/>
              </a:pPr>
              <a:t>‹#›</a:t>
            </a:fld>
            <a:endParaRPr lang="en-GB"/>
          </a:p>
        </p:txBody>
      </p:sp>
    </p:spTree>
    <p:extLst>
      <p:ext uri="{BB962C8B-B14F-4D97-AF65-F5344CB8AC3E}">
        <p14:creationId xmlns:p14="http://schemas.microsoft.com/office/powerpoint/2010/main" val="399987365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55600" y="422275"/>
            <a:ext cx="4876800" cy="73818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55600" y="1665288"/>
            <a:ext cx="4138613" cy="4349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hart Placeholder 3"/>
          <p:cNvSpPr>
            <a:spLocks noGrp="1"/>
          </p:cNvSpPr>
          <p:nvPr>
            <p:ph type="chart" sz="half" idx="2"/>
          </p:nvPr>
        </p:nvSpPr>
        <p:spPr>
          <a:xfrm>
            <a:off x="4646613" y="1665288"/>
            <a:ext cx="4138612" cy="4349750"/>
          </a:xfrm>
        </p:spPr>
        <p:txBody>
          <a:bodyPr/>
          <a:lstStyle/>
          <a:p>
            <a:pPr lvl="0"/>
            <a:r>
              <a:rPr lang="en-US" noProof="0" smtClean="0"/>
              <a:t>Click icon to add chart</a:t>
            </a:r>
            <a:endParaRPr lang="en-GB" noProof="0" smtClean="0"/>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611A1CB5-8735-47D0-AB7D-413835D37E4F}" type="slidenum">
              <a:rPr lang="en-GB"/>
              <a:pPr>
                <a:defRPr/>
              </a:pPr>
              <a:t>‹#›</a:t>
            </a:fld>
            <a:endParaRPr lang="en-GB"/>
          </a:p>
        </p:txBody>
      </p:sp>
    </p:spTree>
    <p:extLst>
      <p:ext uri="{BB962C8B-B14F-4D97-AF65-F5344CB8AC3E}">
        <p14:creationId xmlns:p14="http://schemas.microsoft.com/office/powerpoint/2010/main" val="39090356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55600" y="422275"/>
            <a:ext cx="4876800" cy="738188"/>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355600" y="1665288"/>
            <a:ext cx="8429625" cy="4349750"/>
          </a:xfrm>
        </p:spPr>
        <p:txBody>
          <a:bodyPr/>
          <a:lstStyle/>
          <a:p>
            <a:pPr lvl="0"/>
            <a:r>
              <a:rPr lang="en-US" noProof="0" smtClean="0"/>
              <a:t>Click icon to add table</a:t>
            </a:r>
            <a:endParaRPr lang="en-GB" noProof="0" smtClean="0"/>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9433AFDC-E383-4C40-AF81-CF3C206930A1}" type="slidenum">
              <a:rPr lang="en-GB"/>
              <a:pPr>
                <a:defRPr/>
              </a:pPr>
              <a:t>‹#›</a:t>
            </a:fld>
            <a:endParaRPr lang="en-GB"/>
          </a:p>
        </p:txBody>
      </p:sp>
    </p:spTree>
    <p:extLst>
      <p:ext uri="{BB962C8B-B14F-4D97-AF65-F5344CB8AC3E}">
        <p14:creationId xmlns:p14="http://schemas.microsoft.com/office/powerpoint/2010/main" val="1488336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8613" y="422275"/>
            <a:ext cx="2106612" cy="55927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55600" y="422275"/>
            <a:ext cx="6170613" cy="5592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F9B68F06-ED7A-4BF1-938F-94BED5C1EB75}" type="slidenum">
              <a:rPr lang="en-GB"/>
              <a:pPr>
                <a:defRPr/>
              </a:pPr>
              <a:t>‹#›</a:t>
            </a:fld>
            <a:endParaRPr lang="en-GB"/>
          </a:p>
        </p:txBody>
      </p:sp>
    </p:spTree>
    <p:extLst>
      <p:ext uri="{BB962C8B-B14F-4D97-AF65-F5344CB8AC3E}">
        <p14:creationId xmlns:p14="http://schemas.microsoft.com/office/powerpoint/2010/main" val="192225805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ltGray">
          <a:xfrm>
            <a:off x="71438" y="71438"/>
            <a:ext cx="8991600" cy="6705600"/>
          </a:xfrm>
          <a:prstGeom prst="rect">
            <a:avLst/>
          </a:prstGeom>
          <a:solidFill>
            <a:schemeClr val="tx1"/>
          </a:solidFill>
          <a:ln w="9525">
            <a:noFill/>
            <a:miter lim="800000"/>
            <a:headEnd/>
            <a:tailEnd/>
          </a:ln>
          <a:effectLst/>
        </p:spPr>
        <p:txBody>
          <a:bodyPr wrap="none" anchor="ctr"/>
          <a:lstStyle/>
          <a:p>
            <a:pPr algn="ctr" eaLnBrk="0" hangingPunct="0">
              <a:spcBef>
                <a:spcPct val="0"/>
              </a:spcBef>
              <a:defRPr/>
            </a:pPr>
            <a:endParaRPr lang="en-US" sz="2400">
              <a:solidFill>
                <a:srgbClr val="8D010F"/>
              </a:solidFill>
              <a:latin typeface="Times" pitchFamily="18" charset="0"/>
            </a:endParaRPr>
          </a:p>
        </p:txBody>
      </p:sp>
      <p:pic>
        <p:nvPicPr>
          <p:cNvPr id="5" name="Picture 11" descr="LeedsUniWh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7163" y="436563"/>
            <a:ext cx="22748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9"/>
          <p:cNvSpPr>
            <a:spLocks noChangeShapeType="1"/>
          </p:cNvSpPr>
          <p:nvPr/>
        </p:nvSpPr>
        <p:spPr bwMode="white">
          <a:xfrm>
            <a:off x="196850" y="1336675"/>
            <a:ext cx="8713788" cy="0"/>
          </a:xfrm>
          <a:prstGeom prst="line">
            <a:avLst/>
          </a:prstGeom>
          <a:noFill/>
          <a:ln w="9525">
            <a:solidFill>
              <a:schemeClr val="bg1"/>
            </a:solidFill>
            <a:round/>
            <a:headEnd/>
            <a:tailEnd/>
          </a:ln>
          <a:effectLst/>
        </p:spPr>
        <p:txBody>
          <a:bodyPr wrap="none" anchor="ctr"/>
          <a:lstStyle/>
          <a:p>
            <a:pPr>
              <a:defRPr/>
            </a:pPr>
            <a:endParaRPr lang="en-GB"/>
          </a:p>
        </p:txBody>
      </p:sp>
      <p:sp>
        <p:nvSpPr>
          <p:cNvPr id="7" name="Line 9"/>
          <p:cNvSpPr>
            <a:spLocks noChangeShapeType="1"/>
          </p:cNvSpPr>
          <p:nvPr/>
        </p:nvSpPr>
        <p:spPr bwMode="white">
          <a:xfrm>
            <a:off x="201613" y="1341438"/>
            <a:ext cx="8713787" cy="0"/>
          </a:xfrm>
          <a:prstGeom prst="line">
            <a:avLst/>
          </a:prstGeom>
          <a:noFill/>
          <a:ln w="9525">
            <a:solidFill>
              <a:schemeClr val="bg1"/>
            </a:solidFill>
            <a:round/>
            <a:headEnd/>
            <a:tailEnd/>
          </a:ln>
          <a:effectLst/>
        </p:spPr>
        <p:txBody>
          <a:bodyPr wrap="none" anchor="ctr"/>
          <a:lstStyle/>
          <a:p>
            <a:pPr>
              <a:defRPr/>
            </a:pPr>
            <a:endParaRPr lang="en-GB"/>
          </a:p>
        </p:txBody>
      </p:sp>
      <p:sp>
        <p:nvSpPr>
          <p:cNvPr id="43011" name="Rectangle 3"/>
          <p:cNvSpPr>
            <a:spLocks noGrp="1" noChangeArrowheads="1"/>
          </p:cNvSpPr>
          <p:nvPr>
            <p:ph type="ctrTitle"/>
          </p:nvPr>
        </p:nvSpPr>
        <p:spPr>
          <a:xfrm>
            <a:off x="349250" y="2565400"/>
            <a:ext cx="7772400" cy="553998"/>
          </a:xfrm>
          <a:prstGeom prst="rect">
            <a:avLst/>
          </a:prstGeom>
        </p:spPr>
        <p:txBody>
          <a:bodyPr anchor="t">
            <a:spAutoFit/>
          </a:bodyPr>
          <a:lstStyle>
            <a:lvl1pPr>
              <a:defRPr sz="3600">
                <a:solidFill>
                  <a:schemeClr val="bg1"/>
                </a:solidFill>
              </a:defRPr>
            </a:lvl1pPr>
          </a:lstStyle>
          <a:p>
            <a:r>
              <a:rPr lang="en-US" smtClean="0"/>
              <a:t>Click to edit Master title style</a:t>
            </a:r>
            <a:endParaRPr lang="en-GB" dirty="0"/>
          </a:p>
        </p:txBody>
      </p:sp>
      <p:sp>
        <p:nvSpPr>
          <p:cNvPr id="43012" name="Rectangle 4"/>
          <p:cNvSpPr>
            <a:spLocks noGrp="1" noChangeArrowheads="1"/>
          </p:cNvSpPr>
          <p:nvPr>
            <p:ph type="subTitle" idx="1"/>
          </p:nvPr>
        </p:nvSpPr>
        <p:spPr bwMode="ltGray">
          <a:xfrm>
            <a:off x="352425" y="3990975"/>
            <a:ext cx="5394325" cy="519113"/>
          </a:xfrm>
        </p:spPr>
        <p:txBody>
          <a:bodyPr/>
          <a:lstStyle>
            <a:lvl1pPr>
              <a:defRPr sz="2000">
                <a:solidFill>
                  <a:schemeClr val="bg1"/>
                </a:solidFill>
              </a:defRPr>
            </a:lvl1pPr>
          </a:lstStyle>
          <a:p>
            <a:r>
              <a:rPr lang="en-US" smtClean="0"/>
              <a:t>Click to edit Master subtitle style</a:t>
            </a:r>
            <a:endParaRPr lang="en-GB" dirty="0"/>
          </a:p>
        </p:txBody>
      </p:sp>
      <p:sp>
        <p:nvSpPr>
          <p:cNvPr id="8" name="Rectangle 5"/>
          <p:cNvSpPr>
            <a:spLocks noGrp="1" noChangeArrowheads="1"/>
          </p:cNvSpPr>
          <p:nvPr>
            <p:ph type="dt" sz="half" idx="10"/>
          </p:nvPr>
        </p:nvSpPr>
        <p:spPr>
          <a:xfrm>
            <a:off x="457200" y="6927850"/>
            <a:ext cx="2133600" cy="476250"/>
          </a:xfrm>
        </p:spPr>
        <p:txBody>
          <a:bodyPr/>
          <a:lstStyle>
            <a:lvl1pPr>
              <a:defRPr/>
            </a:lvl1pPr>
          </a:lstStyle>
          <a:p>
            <a:pPr>
              <a:defRPr/>
            </a:pPr>
            <a:endParaRPr lang="en-US"/>
          </a:p>
        </p:txBody>
      </p:sp>
      <p:sp>
        <p:nvSpPr>
          <p:cNvPr id="9" name="Rectangle 6"/>
          <p:cNvSpPr>
            <a:spLocks noGrp="1" noChangeArrowheads="1"/>
          </p:cNvSpPr>
          <p:nvPr>
            <p:ph type="ftr" sz="quarter" idx="11"/>
          </p:nvPr>
        </p:nvSpPr>
        <p:spPr>
          <a:xfrm>
            <a:off x="3124200" y="6927850"/>
            <a:ext cx="2895600" cy="476250"/>
          </a:xfrm>
        </p:spPr>
        <p:txBody>
          <a:bodyPr/>
          <a:lstStyle>
            <a:lvl1pPr>
              <a:defRPr/>
            </a:lvl1pPr>
          </a:lstStyle>
          <a:p>
            <a:pPr>
              <a:defRPr/>
            </a:pPr>
            <a:endParaRPr lang="en-US"/>
          </a:p>
        </p:txBody>
      </p:sp>
      <p:sp>
        <p:nvSpPr>
          <p:cNvPr id="10" name="Rectangle 7"/>
          <p:cNvSpPr>
            <a:spLocks noGrp="1" noChangeArrowheads="1"/>
          </p:cNvSpPr>
          <p:nvPr>
            <p:ph type="sldNum" sz="quarter" idx="12"/>
          </p:nvPr>
        </p:nvSpPr>
        <p:spPr>
          <a:xfrm>
            <a:off x="6553200" y="6927850"/>
            <a:ext cx="2133600" cy="476250"/>
          </a:xfrm>
        </p:spPr>
        <p:txBody>
          <a:bodyPr/>
          <a:lstStyle>
            <a:lvl1pPr>
              <a:defRPr/>
            </a:lvl1pPr>
          </a:lstStyle>
          <a:p>
            <a:pPr>
              <a:defRPr/>
            </a:pPr>
            <a:fld id="{2CCF8CB1-014E-41A9-8E8C-8B47E66A5436}" type="slidenum">
              <a:rPr lang="en-GB"/>
              <a:pPr>
                <a:defRPr/>
              </a:pPr>
              <a:t>‹#›</a:t>
            </a:fld>
            <a:endParaRPr lang="en-GB"/>
          </a:p>
        </p:txBody>
      </p:sp>
    </p:spTree>
    <p:extLst>
      <p:ext uri="{BB962C8B-B14F-4D97-AF65-F5344CB8AC3E}">
        <p14:creationId xmlns:p14="http://schemas.microsoft.com/office/powerpoint/2010/main" val="295924481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title"/>
          </p:nvPr>
        </p:nvSpPr>
        <p:spPr bwMode="ltGray">
          <a:xfrm>
            <a:off x="355600" y="422275"/>
            <a:ext cx="4876800" cy="738188"/>
          </a:xfrm>
          <a:prstGeom prst="rect">
            <a:avLst/>
          </a:prstGeom>
          <a:noFill/>
          <a:ln w="9525">
            <a:noFill/>
            <a:miter lim="800000"/>
            <a:headEnd/>
            <a:tailEnd/>
          </a:ln>
        </p:spPr>
        <p:txBody>
          <a:bodyPr/>
          <a:lstStyle/>
          <a:p>
            <a:pPr lvl="0"/>
            <a:r>
              <a:rPr lang="en-US" smtClean="0"/>
              <a:t>Click to edit Master title style</a:t>
            </a:r>
            <a:endParaRPr lang="en-GB" smtClean="0"/>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22E7BDD3-0F8F-411A-852D-D6D48A8FF282}" type="slidenum">
              <a:rPr lang="en-GB"/>
              <a:pPr>
                <a:defRPr/>
              </a:pPr>
              <a:t>‹#›</a:t>
            </a:fld>
            <a:endParaRPr lang="en-GB"/>
          </a:p>
        </p:txBody>
      </p:sp>
    </p:spTree>
    <p:extLst>
      <p:ext uri="{BB962C8B-B14F-4D97-AF65-F5344CB8AC3E}">
        <p14:creationId xmlns:p14="http://schemas.microsoft.com/office/powerpoint/2010/main" val="287095476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E5B94CA3-9660-4162-BF51-31821EAA185D}" type="slidenum">
              <a:rPr lang="en-GB"/>
              <a:pPr>
                <a:defRPr/>
              </a:pPr>
              <a:t>‹#›</a:t>
            </a:fld>
            <a:endParaRPr lang="en-GB"/>
          </a:p>
        </p:txBody>
      </p:sp>
    </p:spTree>
    <p:extLst>
      <p:ext uri="{BB962C8B-B14F-4D97-AF65-F5344CB8AC3E}">
        <p14:creationId xmlns:p14="http://schemas.microsoft.com/office/powerpoint/2010/main" val="316546738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55600" y="1665288"/>
            <a:ext cx="4138613" cy="434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665288"/>
            <a:ext cx="4138612" cy="434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Rectangle 4"/>
          <p:cNvSpPr>
            <a:spLocks noGrp="1" noChangeArrowheads="1"/>
          </p:cNvSpPr>
          <p:nvPr>
            <p:ph type="title"/>
          </p:nvPr>
        </p:nvSpPr>
        <p:spPr bwMode="ltGray">
          <a:xfrm>
            <a:off x="355600" y="422275"/>
            <a:ext cx="4876800" cy="738188"/>
          </a:xfrm>
          <a:prstGeom prst="rect">
            <a:avLst/>
          </a:prstGeom>
          <a:noFill/>
          <a:ln w="9525">
            <a:noFill/>
            <a:miter lim="800000"/>
            <a:headEnd/>
            <a:tailEnd/>
          </a:ln>
        </p:spPr>
        <p:txBody>
          <a:bodyPr/>
          <a:lstStyle/>
          <a:p>
            <a:pPr lvl="0"/>
            <a:r>
              <a:rPr lang="en-US" smtClean="0"/>
              <a:t>Click to edit Master title style</a:t>
            </a:r>
            <a:endParaRPr lang="en-GB" smtClean="0"/>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8D8B4EF1-9DB8-43B8-BFF5-FAA5480FAC62}" type="slidenum">
              <a:rPr lang="en-GB"/>
              <a:pPr>
                <a:defRPr/>
              </a:pPr>
              <a:t>‹#›</a:t>
            </a:fld>
            <a:endParaRPr lang="en-GB"/>
          </a:p>
        </p:txBody>
      </p:sp>
    </p:spTree>
    <p:extLst>
      <p:ext uri="{BB962C8B-B14F-4D97-AF65-F5344CB8AC3E}">
        <p14:creationId xmlns:p14="http://schemas.microsoft.com/office/powerpoint/2010/main" val="217485806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Rectangle 4"/>
          <p:cNvSpPr>
            <a:spLocks noGrp="1" noChangeArrowheads="1"/>
          </p:cNvSpPr>
          <p:nvPr>
            <p:ph type="title"/>
          </p:nvPr>
        </p:nvSpPr>
        <p:spPr bwMode="ltGray">
          <a:xfrm>
            <a:off x="355600" y="422275"/>
            <a:ext cx="4876800" cy="738188"/>
          </a:xfrm>
          <a:prstGeom prst="rect">
            <a:avLst/>
          </a:prstGeom>
          <a:noFill/>
          <a:ln w="9525">
            <a:noFill/>
            <a:miter lim="800000"/>
            <a:headEnd/>
            <a:tailEnd/>
          </a:ln>
        </p:spPr>
        <p:txBody>
          <a:bodyPr/>
          <a:lstStyle/>
          <a:p>
            <a:pPr lvl="0"/>
            <a:r>
              <a:rPr lang="en-US" smtClean="0"/>
              <a:t>Click to edit Master title style</a:t>
            </a:r>
            <a:endParaRPr lang="en-GB" smtClean="0"/>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7364889C-B897-4D25-AD34-22DCD02E0178}" type="slidenum">
              <a:rPr lang="en-GB"/>
              <a:pPr>
                <a:defRPr/>
              </a:pPr>
              <a:t>‹#›</a:t>
            </a:fld>
            <a:endParaRPr lang="en-GB"/>
          </a:p>
        </p:txBody>
      </p:sp>
    </p:spTree>
    <p:extLst>
      <p:ext uri="{BB962C8B-B14F-4D97-AF65-F5344CB8AC3E}">
        <p14:creationId xmlns:p14="http://schemas.microsoft.com/office/powerpoint/2010/main" val="276544161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Title 4"/>
          <p:cNvSpPr>
            <a:spLocks noGrp="1" noChangeArrowheads="1"/>
          </p:cNvSpPr>
          <p:nvPr>
            <p:ph type="title"/>
          </p:nvPr>
        </p:nvSpPr>
        <p:spPr bwMode="ltGray">
          <a:xfrm>
            <a:off x="355600" y="422275"/>
            <a:ext cx="4876800" cy="738188"/>
          </a:xfrm>
          <a:prstGeom prst="rect">
            <a:avLst/>
          </a:prstGeom>
          <a:noFill/>
          <a:ln w="9525">
            <a:noFill/>
            <a:miter lim="800000"/>
            <a:headEnd/>
            <a:tailEnd/>
          </a:ln>
        </p:spPr>
        <p:txBody>
          <a:bodyPr/>
          <a:lstStyle/>
          <a:p>
            <a:pPr lvl="0"/>
            <a:r>
              <a:rPr lang="en-US" smtClean="0"/>
              <a:t>Click to edit Master title style</a:t>
            </a:r>
            <a:endParaRPr lang="en-GB" smtClean="0"/>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2EB239C3-0EE5-40FE-A3F0-1EE84455FA57}" type="slidenum">
              <a:rPr lang="en-GB"/>
              <a:pPr>
                <a:defRPr/>
              </a:pPr>
              <a:t>‹#›</a:t>
            </a:fld>
            <a:endParaRPr lang="en-GB"/>
          </a:p>
        </p:txBody>
      </p:sp>
    </p:spTree>
    <p:extLst>
      <p:ext uri="{BB962C8B-B14F-4D97-AF65-F5344CB8AC3E}">
        <p14:creationId xmlns:p14="http://schemas.microsoft.com/office/powerpoint/2010/main" val="4250752934"/>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5EB8B46B-9E09-4D16-A353-834466966BC4}" type="slidenum">
              <a:rPr lang="en-GB"/>
              <a:pPr>
                <a:defRPr/>
              </a:pPr>
              <a:t>‹#›</a:t>
            </a:fld>
            <a:endParaRPr lang="en-GB"/>
          </a:p>
        </p:txBody>
      </p:sp>
    </p:spTree>
    <p:extLst>
      <p:ext uri="{BB962C8B-B14F-4D97-AF65-F5344CB8AC3E}">
        <p14:creationId xmlns:p14="http://schemas.microsoft.com/office/powerpoint/2010/main" val="215851180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817508A4-851A-4ECE-9260-B26CA958BC8A}" type="slidenum">
              <a:rPr lang="en-GB"/>
              <a:pPr>
                <a:defRPr/>
              </a:pPr>
              <a:t>‹#›</a:t>
            </a:fld>
            <a:endParaRPr lang="en-GB"/>
          </a:p>
        </p:txBody>
      </p:sp>
    </p:spTree>
    <p:extLst>
      <p:ext uri="{BB962C8B-B14F-4D97-AF65-F5344CB8AC3E}">
        <p14:creationId xmlns:p14="http://schemas.microsoft.com/office/powerpoint/2010/main" val="409541467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9C84B652-F846-4473-A4FC-872ECECB15EF}" type="slidenum">
              <a:rPr lang="en-GB"/>
              <a:pPr>
                <a:defRPr/>
              </a:pPr>
              <a:t>‹#›</a:t>
            </a:fld>
            <a:endParaRPr lang="en-GB"/>
          </a:p>
        </p:txBody>
      </p:sp>
    </p:spTree>
    <p:extLst>
      <p:ext uri="{BB962C8B-B14F-4D97-AF65-F5344CB8AC3E}">
        <p14:creationId xmlns:p14="http://schemas.microsoft.com/office/powerpoint/2010/main" val="301168861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title"/>
          </p:nvPr>
        </p:nvSpPr>
        <p:spPr bwMode="ltGray">
          <a:xfrm>
            <a:off x="355600" y="422275"/>
            <a:ext cx="4876800" cy="738188"/>
          </a:xfrm>
          <a:prstGeom prst="rect">
            <a:avLst/>
          </a:prstGeom>
          <a:noFill/>
          <a:ln w="9525">
            <a:noFill/>
            <a:miter lim="800000"/>
            <a:headEnd/>
            <a:tailEnd/>
          </a:ln>
        </p:spPr>
        <p:txBody>
          <a:bodyPr/>
          <a:lstStyle/>
          <a:p>
            <a:pPr lvl="0"/>
            <a:r>
              <a:rPr lang="en-US" smtClean="0"/>
              <a:t>Click to edit Master title style</a:t>
            </a:r>
            <a:endParaRPr lang="en-GB" smtClean="0"/>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8505FF37-0514-4014-AC4A-829EA8A52D87}" type="slidenum">
              <a:rPr lang="en-GB"/>
              <a:pPr>
                <a:defRPr/>
              </a:pPr>
              <a:t>‹#›</a:t>
            </a:fld>
            <a:endParaRPr lang="en-GB"/>
          </a:p>
        </p:txBody>
      </p:sp>
    </p:spTree>
    <p:extLst>
      <p:ext uri="{BB962C8B-B14F-4D97-AF65-F5344CB8AC3E}">
        <p14:creationId xmlns:p14="http://schemas.microsoft.com/office/powerpoint/2010/main" val="2402165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55600" y="422275"/>
            <a:ext cx="4876800" cy="73818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55600" y="1665288"/>
            <a:ext cx="4138613" cy="4349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6613" y="1665288"/>
            <a:ext cx="4138612" cy="209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6613" y="3916363"/>
            <a:ext cx="4138612" cy="209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5"/>
          <p:cNvSpPr>
            <a:spLocks noGrp="1" noChangeArrowheads="1"/>
          </p:cNvSpPr>
          <p:nvPr>
            <p:ph type="dt" sz="half" idx="10"/>
          </p:nvPr>
        </p:nvSpPr>
        <p:spPr>
          <a:ln/>
        </p:spPr>
        <p:txBody>
          <a:bodyPr/>
          <a:lstStyle>
            <a:lvl1pPr>
              <a:defRPr/>
            </a:lvl1pPr>
          </a:lstStyle>
          <a:p>
            <a:pPr>
              <a:defRPr/>
            </a:pPr>
            <a:endParaRPr lang="en-US"/>
          </a:p>
        </p:txBody>
      </p:sp>
      <p:sp>
        <p:nvSpPr>
          <p:cNvPr id="7" name="Rectangle 6"/>
          <p:cNvSpPr>
            <a:spLocks noGrp="1" noChangeArrowheads="1"/>
          </p:cNvSpPr>
          <p:nvPr>
            <p:ph type="ftr" sz="quarter" idx="11"/>
          </p:nvPr>
        </p:nvSpPr>
        <p:spPr>
          <a:ln/>
        </p:spPr>
        <p:txBody>
          <a:bodyPr/>
          <a:lstStyle>
            <a:lvl1pPr>
              <a:defRPr/>
            </a:lvl1pPr>
          </a:lstStyle>
          <a:p>
            <a:pPr>
              <a:defRPr/>
            </a:pPr>
            <a:endParaRPr lang="en-US"/>
          </a:p>
        </p:txBody>
      </p:sp>
      <p:sp>
        <p:nvSpPr>
          <p:cNvPr id="8" name="Rectangle 7"/>
          <p:cNvSpPr>
            <a:spLocks noGrp="1" noChangeArrowheads="1"/>
          </p:cNvSpPr>
          <p:nvPr>
            <p:ph type="sldNum" sz="quarter" idx="12"/>
          </p:nvPr>
        </p:nvSpPr>
        <p:spPr>
          <a:ln/>
        </p:spPr>
        <p:txBody>
          <a:bodyPr/>
          <a:lstStyle>
            <a:lvl1pPr>
              <a:defRPr/>
            </a:lvl1pPr>
          </a:lstStyle>
          <a:p>
            <a:pPr>
              <a:defRPr/>
            </a:pPr>
            <a:fld id="{5A31BD11-59F7-4BB1-8EF2-6173DA4EE6FF}" type="slidenum">
              <a:rPr lang="en-GB"/>
              <a:pPr>
                <a:defRPr/>
              </a:pPr>
              <a:t>‹#›</a:t>
            </a:fld>
            <a:endParaRPr lang="en-GB"/>
          </a:p>
        </p:txBody>
      </p:sp>
    </p:spTree>
    <p:extLst>
      <p:ext uri="{BB962C8B-B14F-4D97-AF65-F5344CB8AC3E}">
        <p14:creationId xmlns:p14="http://schemas.microsoft.com/office/powerpoint/2010/main" val="154100172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8613" y="422275"/>
            <a:ext cx="2106612" cy="5592763"/>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55600" y="422275"/>
            <a:ext cx="6170613" cy="5592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34F50D6A-10BA-407A-A6A8-E3922D673487}" type="slidenum">
              <a:rPr lang="en-GB"/>
              <a:pPr>
                <a:defRPr/>
              </a:pPr>
              <a:t>‹#›</a:t>
            </a:fld>
            <a:endParaRPr lang="en-GB"/>
          </a:p>
        </p:txBody>
      </p:sp>
    </p:spTree>
    <p:extLst>
      <p:ext uri="{BB962C8B-B14F-4D97-AF65-F5344CB8AC3E}">
        <p14:creationId xmlns:p14="http://schemas.microsoft.com/office/powerpoint/2010/main" val="284226003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Title, Text, and 2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55600" y="1665288"/>
            <a:ext cx="4138613" cy="4349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6613" y="1665288"/>
            <a:ext cx="4138612" cy="209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6613" y="3916363"/>
            <a:ext cx="4138612" cy="209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Rectangle 4"/>
          <p:cNvSpPr>
            <a:spLocks noGrp="1" noChangeArrowheads="1"/>
          </p:cNvSpPr>
          <p:nvPr>
            <p:ph type="title"/>
          </p:nvPr>
        </p:nvSpPr>
        <p:spPr bwMode="ltGray">
          <a:xfrm>
            <a:off x="355600" y="422275"/>
            <a:ext cx="4876800" cy="738188"/>
          </a:xfrm>
          <a:prstGeom prst="rect">
            <a:avLst/>
          </a:prstGeom>
          <a:noFill/>
          <a:ln w="9525">
            <a:noFill/>
            <a:miter lim="800000"/>
            <a:headEnd/>
            <a:tailEnd/>
          </a:ln>
        </p:spPr>
        <p:txBody>
          <a:bodyPr/>
          <a:lstStyle/>
          <a:p>
            <a:pPr lvl="0"/>
            <a:r>
              <a:rPr lang="en-US" smtClean="0"/>
              <a:t>Click to edit Master title style</a:t>
            </a:r>
            <a:endParaRPr lang="en-GB" smtClean="0"/>
          </a:p>
        </p:txBody>
      </p:sp>
      <p:sp>
        <p:nvSpPr>
          <p:cNvPr id="6" name="Rectangle 5"/>
          <p:cNvSpPr>
            <a:spLocks noGrp="1" noChangeArrowheads="1"/>
          </p:cNvSpPr>
          <p:nvPr>
            <p:ph type="dt" sz="half" idx="10"/>
          </p:nvPr>
        </p:nvSpPr>
        <p:spPr>
          <a:ln/>
        </p:spPr>
        <p:txBody>
          <a:bodyPr/>
          <a:lstStyle>
            <a:lvl1pPr>
              <a:defRPr/>
            </a:lvl1pPr>
          </a:lstStyle>
          <a:p>
            <a:pPr>
              <a:defRPr/>
            </a:pPr>
            <a:endParaRPr lang="en-US"/>
          </a:p>
        </p:txBody>
      </p:sp>
      <p:sp>
        <p:nvSpPr>
          <p:cNvPr id="7" name="Rectangle 6"/>
          <p:cNvSpPr>
            <a:spLocks noGrp="1" noChangeArrowheads="1"/>
          </p:cNvSpPr>
          <p:nvPr>
            <p:ph type="ftr" sz="quarter" idx="11"/>
          </p:nvPr>
        </p:nvSpPr>
        <p:spPr>
          <a:ln/>
        </p:spPr>
        <p:txBody>
          <a:bodyPr/>
          <a:lstStyle>
            <a:lvl1pPr>
              <a:defRPr/>
            </a:lvl1pPr>
          </a:lstStyle>
          <a:p>
            <a:pPr>
              <a:defRPr/>
            </a:pPr>
            <a:endParaRPr lang="en-US"/>
          </a:p>
        </p:txBody>
      </p:sp>
      <p:sp>
        <p:nvSpPr>
          <p:cNvPr id="8" name="Rectangle 7"/>
          <p:cNvSpPr>
            <a:spLocks noGrp="1" noChangeArrowheads="1"/>
          </p:cNvSpPr>
          <p:nvPr>
            <p:ph type="sldNum" sz="quarter" idx="12"/>
          </p:nvPr>
        </p:nvSpPr>
        <p:spPr>
          <a:ln/>
        </p:spPr>
        <p:txBody>
          <a:bodyPr/>
          <a:lstStyle>
            <a:lvl1pPr>
              <a:defRPr/>
            </a:lvl1pPr>
          </a:lstStyle>
          <a:p>
            <a:pPr>
              <a:defRPr/>
            </a:pPr>
            <a:fld id="{F95601EC-6BD1-42D0-A13B-0706AE6488FC}" type="slidenum">
              <a:rPr lang="en-GB"/>
              <a:pPr>
                <a:defRPr/>
              </a:pPr>
              <a:t>‹#›</a:t>
            </a:fld>
            <a:endParaRPr lang="en-GB"/>
          </a:p>
        </p:txBody>
      </p:sp>
    </p:spTree>
    <p:extLst>
      <p:ext uri="{BB962C8B-B14F-4D97-AF65-F5344CB8AC3E}">
        <p14:creationId xmlns:p14="http://schemas.microsoft.com/office/powerpoint/2010/main" val="54551366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Title, Text and Char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55600" y="1665288"/>
            <a:ext cx="4138613" cy="4349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hart Placeholder 3"/>
          <p:cNvSpPr>
            <a:spLocks noGrp="1"/>
          </p:cNvSpPr>
          <p:nvPr>
            <p:ph type="chart" sz="half" idx="2"/>
          </p:nvPr>
        </p:nvSpPr>
        <p:spPr>
          <a:xfrm>
            <a:off x="4646613" y="1665288"/>
            <a:ext cx="4138612" cy="4349750"/>
          </a:xfrm>
        </p:spPr>
        <p:txBody>
          <a:bodyPr/>
          <a:lstStyle/>
          <a:p>
            <a:pPr lvl="0"/>
            <a:r>
              <a:rPr lang="en-US" noProof="0" smtClean="0"/>
              <a:t>Click icon to add chart</a:t>
            </a:r>
            <a:endParaRPr lang="en-GB" noProof="0" smtClean="0"/>
          </a:p>
        </p:txBody>
      </p:sp>
      <p:sp>
        <p:nvSpPr>
          <p:cNvPr id="8" name="Rectangle 4"/>
          <p:cNvSpPr>
            <a:spLocks noGrp="1" noChangeArrowheads="1"/>
          </p:cNvSpPr>
          <p:nvPr>
            <p:ph type="title"/>
          </p:nvPr>
        </p:nvSpPr>
        <p:spPr bwMode="ltGray">
          <a:xfrm>
            <a:off x="355600" y="422275"/>
            <a:ext cx="4876800" cy="738188"/>
          </a:xfrm>
          <a:prstGeom prst="rect">
            <a:avLst/>
          </a:prstGeom>
          <a:noFill/>
          <a:ln w="9525">
            <a:noFill/>
            <a:miter lim="800000"/>
            <a:headEnd/>
            <a:tailEnd/>
          </a:ln>
        </p:spPr>
        <p:txBody>
          <a:bodyPr/>
          <a:lstStyle/>
          <a:p>
            <a:pPr lvl="0"/>
            <a:r>
              <a:rPr lang="en-US" smtClean="0"/>
              <a:t>Click to edit Master title style</a:t>
            </a:r>
            <a:endParaRPr lang="en-GB" smtClean="0"/>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010929A3-6D5F-437B-BF6F-07E88C50C4D1}" type="slidenum">
              <a:rPr lang="en-GB"/>
              <a:pPr>
                <a:defRPr/>
              </a:pPr>
              <a:t>‹#›</a:t>
            </a:fld>
            <a:endParaRPr lang="en-GB"/>
          </a:p>
        </p:txBody>
      </p:sp>
    </p:spTree>
    <p:extLst>
      <p:ext uri="{BB962C8B-B14F-4D97-AF65-F5344CB8AC3E}">
        <p14:creationId xmlns:p14="http://schemas.microsoft.com/office/powerpoint/2010/main" val="334049072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355600" y="1665288"/>
            <a:ext cx="8429625" cy="4349750"/>
          </a:xfrm>
        </p:spPr>
        <p:txBody>
          <a:bodyPr/>
          <a:lstStyle/>
          <a:p>
            <a:pPr lvl="0"/>
            <a:r>
              <a:rPr lang="en-US" noProof="0" smtClean="0"/>
              <a:t>Click icon to add table</a:t>
            </a:r>
            <a:endParaRPr lang="en-GB" noProof="0" smtClean="0"/>
          </a:p>
        </p:txBody>
      </p:sp>
      <p:sp>
        <p:nvSpPr>
          <p:cNvPr id="7" name="Rectangle 4"/>
          <p:cNvSpPr>
            <a:spLocks noGrp="1" noChangeArrowheads="1"/>
          </p:cNvSpPr>
          <p:nvPr>
            <p:ph type="title"/>
          </p:nvPr>
        </p:nvSpPr>
        <p:spPr bwMode="ltGray">
          <a:xfrm>
            <a:off x="355600" y="422275"/>
            <a:ext cx="4876800" cy="738188"/>
          </a:xfrm>
          <a:prstGeom prst="rect">
            <a:avLst/>
          </a:prstGeom>
          <a:noFill/>
          <a:ln w="9525">
            <a:noFill/>
            <a:miter lim="800000"/>
            <a:headEnd/>
            <a:tailEnd/>
          </a:ln>
        </p:spPr>
        <p:txBody>
          <a:bodyPr/>
          <a:lstStyle/>
          <a:p>
            <a:pPr lvl="0"/>
            <a:r>
              <a:rPr lang="en-US" smtClean="0"/>
              <a:t>Click to edit Master title style</a:t>
            </a:r>
            <a:endParaRPr lang="en-GB" smtClean="0"/>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ED8FCBE9-98FD-4B4F-90CA-0F8F0D656B84}" type="slidenum">
              <a:rPr lang="en-GB"/>
              <a:pPr>
                <a:defRPr/>
              </a:pPr>
              <a:t>‹#›</a:t>
            </a:fld>
            <a:endParaRPr lang="en-GB"/>
          </a:p>
        </p:txBody>
      </p:sp>
    </p:spTree>
    <p:extLst>
      <p:ext uri="{BB962C8B-B14F-4D97-AF65-F5344CB8AC3E}">
        <p14:creationId xmlns:p14="http://schemas.microsoft.com/office/powerpoint/2010/main" val="269661943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13BEF5B-CF35-472E-A99C-768A0EE640DB}" type="datetimeFigureOut">
              <a:rPr lang="en-GB" smtClean="0"/>
              <a:t>03/12/2015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62684362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13BEF5B-CF35-472E-A99C-768A0EE640DB}" type="datetimeFigureOut">
              <a:rPr lang="en-GB" smtClean="0"/>
              <a:t>03/12/2015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36557057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3BEF5B-CF35-472E-A99C-768A0EE640DB}" type="datetimeFigureOut">
              <a:rPr lang="en-GB" smtClean="0"/>
              <a:t>03/12/2015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51579162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13BEF5B-CF35-472E-A99C-768A0EE640DB}" type="datetimeFigureOut">
              <a:rPr lang="en-GB" smtClean="0"/>
              <a:t>03/12/2015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315636612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13BEF5B-CF35-472E-A99C-768A0EE640DB}" type="datetimeFigureOut">
              <a:rPr lang="en-GB" smtClean="0"/>
              <a:t>03/12/2015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85413651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13BEF5B-CF35-472E-A99C-768A0EE640DB}" type="datetimeFigureOut">
              <a:rPr lang="en-GB" smtClean="0"/>
              <a:t>03/12/2015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3383226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55600" y="422275"/>
            <a:ext cx="4876800" cy="73818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55600" y="1665288"/>
            <a:ext cx="4138613" cy="4349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hart Placeholder 3"/>
          <p:cNvSpPr>
            <a:spLocks noGrp="1"/>
          </p:cNvSpPr>
          <p:nvPr>
            <p:ph type="chart" sz="half" idx="2"/>
          </p:nvPr>
        </p:nvSpPr>
        <p:spPr>
          <a:xfrm>
            <a:off x="4646613" y="1665288"/>
            <a:ext cx="4138612" cy="4349750"/>
          </a:xfrm>
        </p:spPr>
        <p:txBody>
          <a:bodyPr/>
          <a:lstStyle/>
          <a:p>
            <a:pPr lvl="0"/>
            <a:r>
              <a:rPr lang="en-US" noProof="0" smtClean="0"/>
              <a:t>Click icon to add chart</a:t>
            </a:r>
            <a:endParaRPr lang="en-GB" noProof="0" smtClean="0"/>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649AD727-BC89-4B97-B995-40E9EAF946D4}" type="slidenum">
              <a:rPr lang="en-GB"/>
              <a:pPr>
                <a:defRPr/>
              </a:pPr>
              <a:t>‹#›</a:t>
            </a:fld>
            <a:endParaRPr lang="en-GB"/>
          </a:p>
        </p:txBody>
      </p:sp>
    </p:spTree>
    <p:extLst>
      <p:ext uri="{BB962C8B-B14F-4D97-AF65-F5344CB8AC3E}">
        <p14:creationId xmlns:p14="http://schemas.microsoft.com/office/powerpoint/2010/main" val="59672938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3BEF5B-CF35-472E-A99C-768A0EE640DB}" type="datetimeFigureOut">
              <a:rPr lang="en-GB" smtClean="0"/>
              <a:t>03/12/2015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414856421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3BEF5B-CF35-472E-A99C-768A0EE640DB}" type="datetimeFigureOut">
              <a:rPr lang="en-GB" smtClean="0"/>
              <a:t>03/12/2015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15906267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3BEF5B-CF35-472E-A99C-768A0EE640DB}" type="datetimeFigureOut">
              <a:rPr lang="en-GB" smtClean="0"/>
              <a:t>03/12/2015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18103322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13BEF5B-CF35-472E-A99C-768A0EE640DB}" type="datetimeFigureOut">
              <a:rPr lang="en-GB" smtClean="0"/>
              <a:t>03/12/2015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200730138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13BEF5B-CF35-472E-A99C-768A0EE640DB}" type="datetimeFigureOut">
              <a:rPr lang="en-GB" smtClean="0"/>
              <a:t>03/12/2015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3938837285"/>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13BEF5B-CF35-472E-A99C-768A0EE640DB}" type="datetimeFigureOut">
              <a:rPr lang="en-GB" smtClean="0"/>
              <a:t>03/12/2015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138378778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13BEF5B-CF35-472E-A99C-768A0EE640DB}" type="datetimeFigureOut">
              <a:rPr lang="en-GB" smtClean="0"/>
              <a:t>03/12/2015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151460042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3BEF5B-CF35-472E-A99C-768A0EE640DB}" type="datetimeFigureOut">
              <a:rPr lang="en-GB" smtClean="0"/>
              <a:t>03/12/2015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383866529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13BEF5B-CF35-472E-A99C-768A0EE640DB}" type="datetimeFigureOut">
              <a:rPr lang="en-GB" smtClean="0"/>
              <a:t>03/12/2015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186032737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13BEF5B-CF35-472E-A99C-768A0EE640DB}" type="datetimeFigureOut">
              <a:rPr lang="en-GB" smtClean="0"/>
              <a:t>03/12/2015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40779794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55600" y="422275"/>
            <a:ext cx="4876800" cy="738188"/>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355600" y="1665288"/>
            <a:ext cx="8429625" cy="4349750"/>
          </a:xfrm>
        </p:spPr>
        <p:txBody>
          <a:bodyPr/>
          <a:lstStyle/>
          <a:p>
            <a:pPr lvl="0"/>
            <a:r>
              <a:rPr lang="en-US" noProof="0" smtClean="0"/>
              <a:t>Click icon to add table</a:t>
            </a:r>
            <a:endParaRPr lang="en-GB" noProof="0" smtClean="0"/>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DBA927E7-4F60-42F5-901F-27AB74EFDE73}" type="slidenum">
              <a:rPr lang="en-GB"/>
              <a:pPr>
                <a:defRPr/>
              </a:pPr>
              <a:t>‹#›</a:t>
            </a:fld>
            <a:endParaRPr lang="en-GB"/>
          </a:p>
        </p:txBody>
      </p:sp>
    </p:spTree>
    <p:extLst>
      <p:ext uri="{BB962C8B-B14F-4D97-AF65-F5344CB8AC3E}">
        <p14:creationId xmlns:p14="http://schemas.microsoft.com/office/powerpoint/2010/main" val="27621686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13BEF5B-CF35-472E-A99C-768A0EE640DB}" type="datetimeFigureOut">
              <a:rPr lang="en-GB" smtClean="0"/>
              <a:t>03/12/2015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283269645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3BEF5B-CF35-472E-A99C-768A0EE640DB}" type="datetimeFigureOut">
              <a:rPr lang="en-GB" smtClean="0"/>
              <a:t>03/12/2015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382967150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3BEF5B-CF35-472E-A99C-768A0EE640DB}" type="datetimeFigureOut">
              <a:rPr lang="en-GB" smtClean="0"/>
              <a:t>03/12/2015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125988232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3BEF5B-CF35-472E-A99C-768A0EE640DB}" type="datetimeFigureOut">
              <a:rPr lang="en-GB" smtClean="0"/>
              <a:t>03/12/2015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390817195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13BEF5B-CF35-472E-A99C-768A0EE640DB}" type="datetimeFigureOut">
              <a:rPr lang="en-GB" smtClean="0"/>
              <a:t>03/12/2015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416761331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13BEF5B-CF35-472E-A99C-768A0EE640DB}" type="datetimeFigureOut">
              <a:rPr lang="en-GB" smtClean="0"/>
              <a:t>03/12/2015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13558943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ltGray">
          <a:xfrm>
            <a:off x="76200" y="76200"/>
            <a:ext cx="8991600" cy="6705600"/>
          </a:xfrm>
          <a:prstGeom prst="rect">
            <a:avLst/>
          </a:prstGeom>
          <a:solidFill>
            <a:srgbClr val="00502F"/>
          </a:solidFill>
          <a:ln w="9525">
            <a:noFill/>
            <a:miter lim="800000"/>
            <a:headEnd/>
            <a:tailEnd/>
          </a:ln>
          <a:effectLst/>
        </p:spPr>
        <p:txBody>
          <a:bodyPr wrap="none" anchor="ctr"/>
          <a:lstStyle/>
          <a:p>
            <a:pPr algn="ctr" eaLnBrk="0" hangingPunct="0">
              <a:spcBef>
                <a:spcPct val="0"/>
              </a:spcBef>
              <a:defRPr/>
            </a:pPr>
            <a:endParaRPr lang="en-US" sz="2400">
              <a:solidFill>
                <a:srgbClr val="8D010F"/>
              </a:solidFill>
              <a:latin typeface="Times" pitchFamily="18" charset="0"/>
            </a:endParaRPr>
          </a:p>
        </p:txBody>
      </p:sp>
      <p:pic>
        <p:nvPicPr>
          <p:cNvPr id="5" name="Picture 11" descr="LeedsUniWh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1925" y="441325"/>
            <a:ext cx="22748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9"/>
          <p:cNvSpPr>
            <a:spLocks noChangeShapeType="1"/>
          </p:cNvSpPr>
          <p:nvPr/>
        </p:nvSpPr>
        <p:spPr bwMode="white">
          <a:xfrm>
            <a:off x="201613" y="1341438"/>
            <a:ext cx="8713787" cy="0"/>
          </a:xfrm>
          <a:prstGeom prst="line">
            <a:avLst/>
          </a:prstGeom>
          <a:noFill/>
          <a:ln w="9525">
            <a:solidFill>
              <a:schemeClr val="bg1"/>
            </a:solidFill>
            <a:round/>
            <a:headEnd/>
            <a:tailEnd/>
          </a:ln>
          <a:effectLst/>
        </p:spPr>
        <p:txBody>
          <a:bodyPr wrap="none" anchor="ctr"/>
          <a:lstStyle/>
          <a:p>
            <a:pPr>
              <a:defRPr/>
            </a:pPr>
            <a:endParaRPr lang="en-GB"/>
          </a:p>
        </p:txBody>
      </p:sp>
      <p:sp>
        <p:nvSpPr>
          <p:cNvPr id="43011" name="Rectangle 3"/>
          <p:cNvSpPr>
            <a:spLocks noGrp="1" noChangeArrowheads="1"/>
          </p:cNvSpPr>
          <p:nvPr>
            <p:ph type="ctrTitle"/>
          </p:nvPr>
        </p:nvSpPr>
        <p:spPr>
          <a:xfrm>
            <a:off x="349250" y="2565400"/>
            <a:ext cx="7772400" cy="549275"/>
          </a:xfrm>
        </p:spPr>
        <p:txBody>
          <a:bodyPr anchor="t">
            <a:spAutoFit/>
          </a:bodyPr>
          <a:lstStyle>
            <a:lvl1pPr>
              <a:defRPr sz="3600">
                <a:solidFill>
                  <a:schemeClr val="bg1"/>
                </a:solidFill>
              </a:defRPr>
            </a:lvl1pPr>
          </a:lstStyle>
          <a:p>
            <a:r>
              <a:rPr lang="en-GB"/>
              <a:t>Click to edit Master title style</a:t>
            </a:r>
          </a:p>
        </p:txBody>
      </p:sp>
      <p:sp>
        <p:nvSpPr>
          <p:cNvPr id="43012" name="Rectangle 4"/>
          <p:cNvSpPr>
            <a:spLocks noGrp="1" noChangeArrowheads="1"/>
          </p:cNvSpPr>
          <p:nvPr>
            <p:ph type="subTitle" idx="1"/>
          </p:nvPr>
        </p:nvSpPr>
        <p:spPr bwMode="ltGray">
          <a:xfrm>
            <a:off x="352425" y="3990975"/>
            <a:ext cx="5394325" cy="519113"/>
          </a:xfrm>
        </p:spPr>
        <p:txBody>
          <a:bodyPr/>
          <a:lstStyle>
            <a:lvl1pPr>
              <a:defRPr sz="2000">
                <a:solidFill>
                  <a:schemeClr val="bg1"/>
                </a:solidFill>
              </a:defRPr>
            </a:lvl1pPr>
          </a:lstStyle>
          <a:p>
            <a:r>
              <a:rPr lang="en-GB"/>
              <a:t>Click to edit Master subtitle style</a:t>
            </a:r>
          </a:p>
        </p:txBody>
      </p:sp>
      <p:sp>
        <p:nvSpPr>
          <p:cNvPr id="7" name="Rectangle 5"/>
          <p:cNvSpPr>
            <a:spLocks noGrp="1" noChangeArrowheads="1"/>
          </p:cNvSpPr>
          <p:nvPr>
            <p:ph type="dt" sz="half" idx="10"/>
          </p:nvPr>
        </p:nvSpPr>
        <p:spPr>
          <a:xfrm>
            <a:off x="457200" y="6927850"/>
            <a:ext cx="2133600" cy="476250"/>
          </a:xfrm>
        </p:spPr>
        <p:txBody>
          <a:bodyPr/>
          <a:lstStyle>
            <a:lvl1pPr>
              <a:defRPr/>
            </a:lvl1pPr>
          </a:lstStyle>
          <a:p>
            <a:pPr>
              <a:defRPr/>
            </a:pPr>
            <a:endParaRPr lang="en-US"/>
          </a:p>
        </p:txBody>
      </p:sp>
      <p:sp>
        <p:nvSpPr>
          <p:cNvPr id="8" name="Rectangle 6"/>
          <p:cNvSpPr>
            <a:spLocks noGrp="1" noChangeArrowheads="1"/>
          </p:cNvSpPr>
          <p:nvPr>
            <p:ph type="ftr" sz="quarter" idx="11"/>
          </p:nvPr>
        </p:nvSpPr>
        <p:spPr>
          <a:xfrm>
            <a:off x="3124200" y="6927850"/>
            <a:ext cx="2895600" cy="476250"/>
          </a:xfrm>
        </p:spPr>
        <p:txBody>
          <a:bodyPr/>
          <a:lstStyle>
            <a:lvl1pPr>
              <a:defRPr/>
            </a:lvl1pPr>
          </a:lstStyle>
          <a:p>
            <a:pPr>
              <a:defRPr/>
            </a:pPr>
            <a:endParaRPr lang="en-US"/>
          </a:p>
        </p:txBody>
      </p:sp>
      <p:sp>
        <p:nvSpPr>
          <p:cNvPr id="9" name="Rectangle 7"/>
          <p:cNvSpPr>
            <a:spLocks noGrp="1" noChangeArrowheads="1"/>
          </p:cNvSpPr>
          <p:nvPr>
            <p:ph type="sldNum" sz="quarter" idx="12"/>
          </p:nvPr>
        </p:nvSpPr>
        <p:spPr>
          <a:xfrm>
            <a:off x="6553200" y="6927850"/>
            <a:ext cx="2133600" cy="476250"/>
          </a:xfrm>
        </p:spPr>
        <p:txBody>
          <a:bodyPr/>
          <a:lstStyle>
            <a:lvl1pPr>
              <a:defRPr/>
            </a:lvl1pPr>
          </a:lstStyle>
          <a:p>
            <a:pPr>
              <a:defRPr/>
            </a:pPr>
            <a:fld id="{2E32D8C6-FBEA-4E44-9D1E-3712AD6FF539}" type="slidenum">
              <a:rPr lang="en-GB"/>
              <a:pPr>
                <a:defRPr/>
              </a:pPr>
              <a:t>‹#›</a:t>
            </a:fld>
            <a:endParaRPr lang="en-GB"/>
          </a:p>
        </p:txBody>
      </p:sp>
    </p:spTree>
    <p:extLst>
      <p:ext uri="{BB962C8B-B14F-4D97-AF65-F5344CB8AC3E}">
        <p14:creationId xmlns:p14="http://schemas.microsoft.com/office/powerpoint/2010/main" val="11695047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4B8577E4-DEA9-4784-8B08-744C7F645E55}" type="slidenum">
              <a:rPr lang="en-GB"/>
              <a:pPr>
                <a:defRPr/>
              </a:pPr>
              <a:t>‹#›</a:t>
            </a:fld>
            <a:endParaRPr lang="en-GB"/>
          </a:p>
        </p:txBody>
      </p:sp>
    </p:spTree>
    <p:extLst>
      <p:ext uri="{BB962C8B-B14F-4D97-AF65-F5344CB8AC3E}">
        <p14:creationId xmlns:p14="http://schemas.microsoft.com/office/powerpoint/2010/main" val="20383358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ACFC490A-0707-4258-8E5A-CEAB98E13E08}" type="slidenum">
              <a:rPr lang="en-GB"/>
              <a:pPr>
                <a:defRPr/>
              </a:pPr>
              <a:t>‹#›</a:t>
            </a:fld>
            <a:endParaRPr lang="en-GB"/>
          </a:p>
        </p:txBody>
      </p:sp>
    </p:spTree>
    <p:extLst>
      <p:ext uri="{BB962C8B-B14F-4D97-AF65-F5344CB8AC3E}">
        <p14:creationId xmlns:p14="http://schemas.microsoft.com/office/powerpoint/2010/main" val="6301153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55600" y="1665288"/>
            <a:ext cx="4138613" cy="434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665288"/>
            <a:ext cx="4138612" cy="434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24882385-CAF7-4F50-8F0E-720AEB942373}" type="slidenum">
              <a:rPr lang="en-GB"/>
              <a:pPr>
                <a:defRPr/>
              </a:pPr>
              <a:t>‹#›</a:t>
            </a:fld>
            <a:endParaRPr lang="en-GB"/>
          </a:p>
        </p:txBody>
      </p:sp>
    </p:spTree>
    <p:extLst>
      <p:ext uri="{BB962C8B-B14F-4D97-AF65-F5344CB8AC3E}">
        <p14:creationId xmlns:p14="http://schemas.microsoft.com/office/powerpoint/2010/main" val="31609954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6C09AA3F-AE84-47A2-AB63-33C97B06E6B7}" type="slidenum">
              <a:rPr lang="en-GB"/>
              <a:pPr>
                <a:defRPr/>
              </a:pPr>
              <a:t>‹#›</a:t>
            </a:fld>
            <a:endParaRPr lang="en-GB"/>
          </a:p>
        </p:txBody>
      </p:sp>
    </p:spTree>
    <p:extLst>
      <p:ext uri="{BB962C8B-B14F-4D97-AF65-F5344CB8AC3E}">
        <p14:creationId xmlns:p14="http://schemas.microsoft.com/office/powerpoint/2010/main" val="1637770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A02DD6EF-F6FF-4E70-A6C8-44A3E843AE81}" type="slidenum">
              <a:rPr lang="en-GB"/>
              <a:pPr>
                <a:defRPr/>
              </a:pPr>
              <a:t>‹#›</a:t>
            </a:fld>
            <a:endParaRPr lang="en-GB"/>
          </a:p>
        </p:txBody>
      </p:sp>
    </p:spTree>
    <p:extLst>
      <p:ext uri="{BB962C8B-B14F-4D97-AF65-F5344CB8AC3E}">
        <p14:creationId xmlns:p14="http://schemas.microsoft.com/office/powerpoint/2010/main" val="21053928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359A0356-6954-4909-AEF9-A31B27FE147E}" type="slidenum">
              <a:rPr lang="en-GB"/>
              <a:pPr>
                <a:defRPr/>
              </a:pPr>
              <a:t>‹#›</a:t>
            </a:fld>
            <a:endParaRPr lang="en-GB"/>
          </a:p>
        </p:txBody>
      </p:sp>
    </p:spTree>
    <p:extLst>
      <p:ext uri="{BB962C8B-B14F-4D97-AF65-F5344CB8AC3E}">
        <p14:creationId xmlns:p14="http://schemas.microsoft.com/office/powerpoint/2010/main" val="38346475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BBE2A044-AE75-42E0-ABD4-DCD6F6E40474}" type="slidenum">
              <a:rPr lang="en-GB"/>
              <a:pPr>
                <a:defRPr/>
              </a:pPr>
              <a:t>‹#›</a:t>
            </a:fld>
            <a:endParaRPr lang="en-GB"/>
          </a:p>
        </p:txBody>
      </p:sp>
    </p:spTree>
    <p:extLst>
      <p:ext uri="{BB962C8B-B14F-4D97-AF65-F5344CB8AC3E}">
        <p14:creationId xmlns:p14="http://schemas.microsoft.com/office/powerpoint/2010/main" val="33045791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1E5A6B81-5845-4336-B450-A7D21EB4B3F0}" type="slidenum">
              <a:rPr lang="en-GB"/>
              <a:pPr>
                <a:defRPr/>
              </a:pPr>
              <a:t>‹#›</a:t>
            </a:fld>
            <a:endParaRPr lang="en-GB"/>
          </a:p>
        </p:txBody>
      </p:sp>
    </p:spTree>
    <p:extLst>
      <p:ext uri="{BB962C8B-B14F-4D97-AF65-F5344CB8AC3E}">
        <p14:creationId xmlns:p14="http://schemas.microsoft.com/office/powerpoint/2010/main" val="18645471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786AA663-A3EA-40E1-B5F7-36CF0D28C399}" type="slidenum">
              <a:rPr lang="en-GB"/>
              <a:pPr>
                <a:defRPr/>
              </a:pPr>
              <a:t>‹#›</a:t>
            </a:fld>
            <a:endParaRPr lang="en-GB"/>
          </a:p>
        </p:txBody>
      </p:sp>
    </p:spTree>
    <p:extLst>
      <p:ext uri="{BB962C8B-B14F-4D97-AF65-F5344CB8AC3E}">
        <p14:creationId xmlns:p14="http://schemas.microsoft.com/office/powerpoint/2010/main" val="42262372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EB7146C6-B89C-4715-A63F-36C32FA337E3}" type="slidenum">
              <a:rPr lang="en-GB"/>
              <a:pPr>
                <a:defRPr/>
              </a:pPr>
              <a:t>‹#›</a:t>
            </a:fld>
            <a:endParaRPr lang="en-GB"/>
          </a:p>
        </p:txBody>
      </p:sp>
    </p:spTree>
    <p:extLst>
      <p:ext uri="{BB962C8B-B14F-4D97-AF65-F5344CB8AC3E}">
        <p14:creationId xmlns:p14="http://schemas.microsoft.com/office/powerpoint/2010/main" val="12018376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8613" y="422275"/>
            <a:ext cx="2106612" cy="55927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55600" y="422275"/>
            <a:ext cx="6170613" cy="5592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948C2BD2-4F81-428C-8674-B6C6B62F3850}" type="slidenum">
              <a:rPr lang="en-GB"/>
              <a:pPr>
                <a:defRPr/>
              </a:pPr>
              <a:t>‹#›</a:t>
            </a:fld>
            <a:endParaRPr lang="en-GB"/>
          </a:p>
        </p:txBody>
      </p:sp>
    </p:spTree>
    <p:extLst>
      <p:ext uri="{BB962C8B-B14F-4D97-AF65-F5344CB8AC3E}">
        <p14:creationId xmlns:p14="http://schemas.microsoft.com/office/powerpoint/2010/main" val="5044294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55600" y="422275"/>
            <a:ext cx="4876800" cy="73818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55600" y="1665288"/>
            <a:ext cx="4138613" cy="4349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6613" y="1665288"/>
            <a:ext cx="4138612" cy="209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6613" y="3916363"/>
            <a:ext cx="4138612" cy="209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5"/>
          <p:cNvSpPr>
            <a:spLocks noGrp="1" noChangeArrowheads="1"/>
          </p:cNvSpPr>
          <p:nvPr>
            <p:ph type="dt" sz="half" idx="10"/>
          </p:nvPr>
        </p:nvSpPr>
        <p:spPr>
          <a:ln/>
        </p:spPr>
        <p:txBody>
          <a:bodyPr/>
          <a:lstStyle>
            <a:lvl1pPr>
              <a:defRPr/>
            </a:lvl1pPr>
          </a:lstStyle>
          <a:p>
            <a:pPr>
              <a:defRPr/>
            </a:pPr>
            <a:endParaRPr lang="en-US"/>
          </a:p>
        </p:txBody>
      </p:sp>
      <p:sp>
        <p:nvSpPr>
          <p:cNvPr id="7" name="Rectangle 6"/>
          <p:cNvSpPr>
            <a:spLocks noGrp="1" noChangeArrowheads="1"/>
          </p:cNvSpPr>
          <p:nvPr>
            <p:ph type="ftr" sz="quarter" idx="11"/>
          </p:nvPr>
        </p:nvSpPr>
        <p:spPr>
          <a:ln/>
        </p:spPr>
        <p:txBody>
          <a:bodyPr/>
          <a:lstStyle>
            <a:lvl1pPr>
              <a:defRPr/>
            </a:lvl1pPr>
          </a:lstStyle>
          <a:p>
            <a:pPr>
              <a:defRPr/>
            </a:pPr>
            <a:endParaRPr lang="en-US"/>
          </a:p>
        </p:txBody>
      </p:sp>
      <p:sp>
        <p:nvSpPr>
          <p:cNvPr id="8" name="Rectangle 7"/>
          <p:cNvSpPr>
            <a:spLocks noGrp="1" noChangeArrowheads="1"/>
          </p:cNvSpPr>
          <p:nvPr>
            <p:ph type="sldNum" sz="quarter" idx="12"/>
          </p:nvPr>
        </p:nvSpPr>
        <p:spPr>
          <a:ln/>
        </p:spPr>
        <p:txBody>
          <a:bodyPr/>
          <a:lstStyle>
            <a:lvl1pPr>
              <a:defRPr/>
            </a:lvl1pPr>
          </a:lstStyle>
          <a:p>
            <a:pPr>
              <a:defRPr/>
            </a:pPr>
            <a:fld id="{FDA6A938-E8A5-46E6-AD37-43E36924519E}" type="slidenum">
              <a:rPr lang="en-GB"/>
              <a:pPr>
                <a:defRPr/>
              </a:pPr>
              <a:t>‹#›</a:t>
            </a:fld>
            <a:endParaRPr lang="en-GB"/>
          </a:p>
        </p:txBody>
      </p:sp>
    </p:spTree>
    <p:extLst>
      <p:ext uri="{BB962C8B-B14F-4D97-AF65-F5344CB8AC3E}">
        <p14:creationId xmlns:p14="http://schemas.microsoft.com/office/powerpoint/2010/main" val="25852855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55600" y="422275"/>
            <a:ext cx="4876800" cy="73818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55600" y="1665288"/>
            <a:ext cx="4138613" cy="4349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hart Placeholder 3"/>
          <p:cNvSpPr>
            <a:spLocks noGrp="1"/>
          </p:cNvSpPr>
          <p:nvPr>
            <p:ph type="chart" sz="half" idx="2"/>
          </p:nvPr>
        </p:nvSpPr>
        <p:spPr>
          <a:xfrm>
            <a:off x="4646613" y="1665288"/>
            <a:ext cx="4138612" cy="4349750"/>
          </a:xfrm>
        </p:spPr>
        <p:txBody>
          <a:bodyPr/>
          <a:lstStyle/>
          <a:p>
            <a:pPr lvl="0"/>
            <a:endParaRPr lang="en-GB" noProof="0" smtClean="0"/>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A2930199-EF86-451C-A676-40A0652DBB15}" type="slidenum">
              <a:rPr lang="en-GB"/>
              <a:pPr>
                <a:defRPr/>
              </a:pPr>
              <a:t>‹#›</a:t>
            </a:fld>
            <a:endParaRPr lang="en-GB"/>
          </a:p>
        </p:txBody>
      </p:sp>
    </p:spTree>
    <p:extLst>
      <p:ext uri="{BB962C8B-B14F-4D97-AF65-F5344CB8AC3E}">
        <p14:creationId xmlns:p14="http://schemas.microsoft.com/office/powerpoint/2010/main" val="30616056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55600" y="422275"/>
            <a:ext cx="4876800" cy="738188"/>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355600" y="1665288"/>
            <a:ext cx="8429625" cy="4349750"/>
          </a:xfrm>
        </p:spPr>
        <p:txBody>
          <a:bodyPr/>
          <a:lstStyle/>
          <a:p>
            <a:pPr lvl="0"/>
            <a:endParaRPr lang="en-GB" noProof="0" smtClean="0"/>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EB545084-B717-4A6E-AAA9-437DBDDC5891}" type="slidenum">
              <a:rPr lang="en-GB"/>
              <a:pPr>
                <a:defRPr/>
              </a:pPr>
              <a:t>‹#›</a:t>
            </a:fld>
            <a:endParaRPr lang="en-GB"/>
          </a:p>
        </p:txBody>
      </p:sp>
    </p:spTree>
    <p:extLst>
      <p:ext uri="{BB962C8B-B14F-4D97-AF65-F5344CB8AC3E}">
        <p14:creationId xmlns:p14="http://schemas.microsoft.com/office/powerpoint/2010/main" val="834303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ltGray">
          <a:xfrm>
            <a:off x="76200" y="76200"/>
            <a:ext cx="8991600" cy="6705600"/>
          </a:xfrm>
          <a:prstGeom prst="rect">
            <a:avLst/>
          </a:prstGeom>
          <a:solidFill>
            <a:srgbClr val="C41230"/>
          </a:solidFill>
          <a:ln w="9525">
            <a:noFill/>
            <a:miter lim="800000"/>
            <a:headEnd/>
            <a:tailEnd/>
          </a:ln>
          <a:effectLst/>
        </p:spPr>
        <p:txBody>
          <a:bodyPr wrap="none" anchor="ctr"/>
          <a:lstStyle/>
          <a:p>
            <a:pPr algn="ctr" eaLnBrk="0" hangingPunct="0">
              <a:spcBef>
                <a:spcPct val="0"/>
              </a:spcBef>
              <a:defRPr/>
            </a:pPr>
            <a:endParaRPr lang="en-US" sz="2400">
              <a:solidFill>
                <a:srgbClr val="8D010F"/>
              </a:solidFill>
              <a:latin typeface="Times" pitchFamily="18" charset="0"/>
            </a:endParaRPr>
          </a:p>
        </p:txBody>
      </p:sp>
      <p:pic>
        <p:nvPicPr>
          <p:cNvPr id="5" name="Picture 11" descr="LeedsUniWh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1925" y="441325"/>
            <a:ext cx="22748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9"/>
          <p:cNvSpPr>
            <a:spLocks noChangeShapeType="1"/>
          </p:cNvSpPr>
          <p:nvPr/>
        </p:nvSpPr>
        <p:spPr bwMode="white">
          <a:xfrm>
            <a:off x="201613" y="1341438"/>
            <a:ext cx="8713787" cy="0"/>
          </a:xfrm>
          <a:prstGeom prst="line">
            <a:avLst/>
          </a:prstGeom>
          <a:noFill/>
          <a:ln w="9525">
            <a:solidFill>
              <a:schemeClr val="bg1"/>
            </a:solidFill>
            <a:round/>
            <a:headEnd/>
            <a:tailEnd/>
          </a:ln>
          <a:effectLst/>
        </p:spPr>
        <p:txBody>
          <a:bodyPr wrap="none" anchor="ctr"/>
          <a:lstStyle/>
          <a:p>
            <a:pPr>
              <a:defRPr/>
            </a:pPr>
            <a:endParaRPr lang="en-GB"/>
          </a:p>
        </p:txBody>
      </p:sp>
      <p:sp>
        <p:nvSpPr>
          <p:cNvPr id="43011" name="Rectangle 3"/>
          <p:cNvSpPr>
            <a:spLocks noGrp="1" noChangeArrowheads="1"/>
          </p:cNvSpPr>
          <p:nvPr>
            <p:ph type="ctrTitle"/>
          </p:nvPr>
        </p:nvSpPr>
        <p:spPr>
          <a:xfrm>
            <a:off x="349250" y="2565400"/>
            <a:ext cx="7772400" cy="549275"/>
          </a:xfrm>
        </p:spPr>
        <p:txBody>
          <a:bodyPr anchor="t">
            <a:spAutoFit/>
          </a:bodyPr>
          <a:lstStyle>
            <a:lvl1pPr>
              <a:defRPr sz="3600">
                <a:solidFill>
                  <a:schemeClr val="bg1"/>
                </a:solidFill>
              </a:defRPr>
            </a:lvl1pPr>
          </a:lstStyle>
          <a:p>
            <a:r>
              <a:rPr lang="en-GB"/>
              <a:t>Click to edit Master title style</a:t>
            </a:r>
          </a:p>
        </p:txBody>
      </p:sp>
      <p:sp>
        <p:nvSpPr>
          <p:cNvPr id="43012" name="Rectangle 4"/>
          <p:cNvSpPr>
            <a:spLocks noGrp="1" noChangeArrowheads="1"/>
          </p:cNvSpPr>
          <p:nvPr>
            <p:ph type="subTitle" idx="1"/>
          </p:nvPr>
        </p:nvSpPr>
        <p:spPr bwMode="ltGray">
          <a:xfrm>
            <a:off x="352425" y="3990975"/>
            <a:ext cx="5394325" cy="519113"/>
          </a:xfrm>
        </p:spPr>
        <p:txBody>
          <a:bodyPr/>
          <a:lstStyle>
            <a:lvl1pPr>
              <a:defRPr sz="2000">
                <a:solidFill>
                  <a:schemeClr val="bg1"/>
                </a:solidFill>
              </a:defRPr>
            </a:lvl1pPr>
          </a:lstStyle>
          <a:p>
            <a:r>
              <a:rPr lang="en-GB"/>
              <a:t>Click to edit Master subtitle style</a:t>
            </a:r>
          </a:p>
        </p:txBody>
      </p:sp>
      <p:sp>
        <p:nvSpPr>
          <p:cNvPr id="7" name="Rectangle 5"/>
          <p:cNvSpPr>
            <a:spLocks noGrp="1" noChangeArrowheads="1"/>
          </p:cNvSpPr>
          <p:nvPr>
            <p:ph type="dt" sz="half" idx="10"/>
          </p:nvPr>
        </p:nvSpPr>
        <p:spPr>
          <a:xfrm>
            <a:off x="457200" y="6927850"/>
            <a:ext cx="2133600" cy="476250"/>
          </a:xfrm>
        </p:spPr>
        <p:txBody>
          <a:bodyPr/>
          <a:lstStyle>
            <a:lvl1pPr>
              <a:defRPr/>
            </a:lvl1pPr>
          </a:lstStyle>
          <a:p>
            <a:pPr>
              <a:defRPr/>
            </a:pPr>
            <a:endParaRPr lang="en-US"/>
          </a:p>
        </p:txBody>
      </p:sp>
      <p:sp>
        <p:nvSpPr>
          <p:cNvPr id="8" name="Rectangle 6"/>
          <p:cNvSpPr>
            <a:spLocks noGrp="1" noChangeArrowheads="1"/>
          </p:cNvSpPr>
          <p:nvPr>
            <p:ph type="ftr" sz="quarter" idx="11"/>
          </p:nvPr>
        </p:nvSpPr>
        <p:spPr>
          <a:xfrm>
            <a:off x="3124200" y="6927850"/>
            <a:ext cx="2895600" cy="476250"/>
          </a:xfrm>
        </p:spPr>
        <p:txBody>
          <a:bodyPr/>
          <a:lstStyle>
            <a:lvl1pPr>
              <a:defRPr/>
            </a:lvl1pPr>
          </a:lstStyle>
          <a:p>
            <a:pPr>
              <a:defRPr/>
            </a:pPr>
            <a:endParaRPr lang="en-US"/>
          </a:p>
        </p:txBody>
      </p:sp>
      <p:sp>
        <p:nvSpPr>
          <p:cNvPr id="9" name="Rectangle 7"/>
          <p:cNvSpPr>
            <a:spLocks noGrp="1" noChangeArrowheads="1"/>
          </p:cNvSpPr>
          <p:nvPr>
            <p:ph type="sldNum" sz="quarter" idx="12"/>
          </p:nvPr>
        </p:nvSpPr>
        <p:spPr>
          <a:xfrm>
            <a:off x="6553200" y="6927850"/>
            <a:ext cx="2133600" cy="476250"/>
          </a:xfrm>
        </p:spPr>
        <p:txBody>
          <a:bodyPr/>
          <a:lstStyle>
            <a:lvl1pPr>
              <a:defRPr/>
            </a:lvl1pPr>
          </a:lstStyle>
          <a:p>
            <a:pPr>
              <a:defRPr/>
            </a:pPr>
            <a:fld id="{9C3DD597-4508-4C57-AEFB-8946BC0D7375}" type="slidenum">
              <a:rPr lang="en-GB"/>
              <a:pPr>
                <a:defRPr/>
              </a:pPr>
              <a:t>‹#›</a:t>
            </a:fld>
            <a:endParaRPr lang="en-GB"/>
          </a:p>
        </p:txBody>
      </p:sp>
    </p:spTree>
    <p:extLst>
      <p:ext uri="{BB962C8B-B14F-4D97-AF65-F5344CB8AC3E}">
        <p14:creationId xmlns:p14="http://schemas.microsoft.com/office/powerpoint/2010/main" val="1908567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E48B4F6B-529D-4CAB-B323-1156035092FA}" type="slidenum">
              <a:rPr lang="en-GB"/>
              <a:pPr>
                <a:defRPr/>
              </a:pPr>
              <a:t>‹#›</a:t>
            </a:fld>
            <a:endParaRPr lang="en-GB"/>
          </a:p>
        </p:txBody>
      </p:sp>
    </p:spTree>
    <p:extLst>
      <p:ext uri="{BB962C8B-B14F-4D97-AF65-F5344CB8AC3E}">
        <p14:creationId xmlns:p14="http://schemas.microsoft.com/office/powerpoint/2010/main" val="20084272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31385F91-E0ED-42C7-8956-F1357093E02D}" type="slidenum">
              <a:rPr lang="en-GB"/>
              <a:pPr>
                <a:defRPr/>
              </a:pPr>
              <a:t>‹#›</a:t>
            </a:fld>
            <a:endParaRPr lang="en-GB"/>
          </a:p>
        </p:txBody>
      </p:sp>
    </p:spTree>
    <p:extLst>
      <p:ext uri="{BB962C8B-B14F-4D97-AF65-F5344CB8AC3E}">
        <p14:creationId xmlns:p14="http://schemas.microsoft.com/office/powerpoint/2010/main" val="25224179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12DAB7B3-C354-4009-BA03-DBACED3F4EF1}" type="slidenum">
              <a:rPr lang="en-GB"/>
              <a:pPr>
                <a:defRPr/>
              </a:pPr>
              <a:t>‹#›</a:t>
            </a:fld>
            <a:endParaRPr lang="en-GB"/>
          </a:p>
        </p:txBody>
      </p:sp>
    </p:spTree>
    <p:extLst>
      <p:ext uri="{BB962C8B-B14F-4D97-AF65-F5344CB8AC3E}">
        <p14:creationId xmlns:p14="http://schemas.microsoft.com/office/powerpoint/2010/main" val="14676153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55600" y="1665288"/>
            <a:ext cx="4138613" cy="434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665288"/>
            <a:ext cx="4138612" cy="434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C5CEE034-2025-40DB-AA41-72F30A8E4605}" type="slidenum">
              <a:rPr lang="en-GB"/>
              <a:pPr>
                <a:defRPr/>
              </a:pPr>
              <a:t>‹#›</a:t>
            </a:fld>
            <a:endParaRPr lang="en-GB"/>
          </a:p>
        </p:txBody>
      </p:sp>
    </p:spTree>
    <p:extLst>
      <p:ext uri="{BB962C8B-B14F-4D97-AF65-F5344CB8AC3E}">
        <p14:creationId xmlns:p14="http://schemas.microsoft.com/office/powerpoint/2010/main" val="14950490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62E4658F-FA69-4D4D-A692-5A9222018534}" type="slidenum">
              <a:rPr lang="en-GB"/>
              <a:pPr>
                <a:defRPr/>
              </a:pPr>
              <a:t>‹#›</a:t>
            </a:fld>
            <a:endParaRPr lang="en-GB"/>
          </a:p>
        </p:txBody>
      </p:sp>
    </p:spTree>
    <p:extLst>
      <p:ext uri="{BB962C8B-B14F-4D97-AF65-F5344CB8AC3E}">
        <p14:creationId xmlns:p14="http://schemas.microsoft.com/office/powerpoint/2010/main" val="41164772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6785EB6E-3E6D-4671-B54F-31ED1A3CFE1A}" type="slidenum">
              <a:rPr lang="en-GB"/>
              <a:pPr>
                <a:defRPr/>
              </a:pPr>
              <a:t>‹#›</a:t>
            </a:fld>
            <a:endParaRPr lang="en-GB"/>
          </a:p>
        </p:txBody>
      </p:sp>
    </p:spTree>
    <p:extLst>
      <p:ext uri="{BB962C8B-B14F-4D97-AF65-F5344CB8AC3E}">
        <p14:creationId xmlns:p14="http://schemas.microsoft.com/office/powerpoint/2010/main" val="31287911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974F3019-3B5C-4BF3-B23F-0977B0D8DA94}" type="slidenum">
              <a:rPr lang="en-GB"/>
              <a:pPr>
                <a:defRPr/>
              </a:pPr>
              <a:t>‹#›</a:t>
            </a:fld>
            <a:endParaRPr lang="en-GB"/>
          </a:p>
        </p:txBody>
      </p:sp>
    </p:spTree>
    <p:extLst>
      <p:ext uri="{BB962C8B-B14F-4D97-AF65-F5344CB8AC3E}">
        <p14:creationId xmlns:p14="http://schemas.microsoft.com/office/powerpoint/2010/main" val="1933725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5E2FAF52-A294-4A5A-BA82-003C7A1AEC26}" type="slidenum">
              <a:rPr lang="en-GB"/>
              <a:pPr>
                <a:defRPr/>
              </a:pPr>
              <a:t>‹#›</a:t>
            </a:fld>
            <a:endParaRPr lang="en-GB"/>
          </a:p>
        </p:txBody>
      </p:sp>
    </p:spTree>
    <p:extLst>
      <p:ext uri="{BB962C8B-B14F-4D97-AF65-F5344CB8AC3E}">
        <p14:creationId xmlns:p14="http://schemas.microsoft.com/office/powerpoint/2010/main" val="42902884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C0F3CC7B-8574-4C01-8826-BCC3C7F2197B}" type="slidenum">
              <a:rPr lang="en-GB"/>
              <a:pPr>
                <a:defRPr/>
              </a:pPr>
              <a:t>‹#›</a:t>
            </a:fld>
            <a:endParaRPr lang="en-GB"/>
          </a:p>
        </p:txBody>
      </p:sp>
    </p:spTree>
    <p:extLst>
      <p:ext uri="{BB962C8B-B14F-4D97-AF65-F5344CB8AC3E}">
        <p14:creationId xmlns:p14="http://schemas.microsoft.com/office/powerpoint/2010/main" val="29713273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6BC2D892-F2C1-4688-916C-CD5AE3982CDE}" type="slidenum">
              <a:rPr lang="en-GB"/>
              <a:pPr>
                <a:defRPr/>
              </a:pPr>
              <a:t>‹#›</a:t>
            </a:fld>
            <a:endParaRPr lang="en-GB"/>
          </a:p>
        </p:txBody>
      </p:sp>
    </p:spTree>
    <p:extLst>
      <p:ext uri="{BB962C8B-B14F-4D97-AF65-F5344CB8AC3E}">
        <p14:creationId xmlns:p14="http://schemas.microsoft.com/office/powerpoint/2010/main" val="24792328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8613" y="422275"/>
            <a:ext cx="2106612" cy="55927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55600" y="422275"/>
            <a:ext cx="6170613" cy="5592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27821190-F5C5-4504-9FAB-8832B87707C9}" type="slidenum">
              <a:rPr lang="en-GB"/>
              <a:pPr>
                <a:defRPr/>
              </a:pPr>
              <a:t>‹#›</a:t>
            </a:fld>
            <a:endParaRPr lang="en-GB"/>
          </a:p>
        </p:txBody>
      </p:sp>
    </p:spTree>
    <p:extLst>
      <p:ext uri="{BB962C8B-B14F-4D97-AF65-F5344CB8AC3E}">
        <p14:creationId xmlns:p14="http://schemas.microsoft.com/office/powerpoint/2010/main" val="2880376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55600" y="1665288"/>
            <a:ext cx="4138613" cy="434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665288"/>
            <a:ext cx="4138612" cy="434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5E3CBE1F-E4C9-431C-B978-33FF27C8A715}" type="slidenum">
              <a:rPr lang="en-GB"/>
              <a:pPr>
                <a:defRPr/>
              </a:pPr>
              <a:t>‹#›</a:t>
            </a:fld>
            <a:endParaRPr lang="en-GB"/>
          </a:p>
        </p:txBody>
      </p:sp>
    </p:spTree>
    <p:extLst>
      <p:ext uri="{BB962C8B-B14F-4D97-AF65-F5344CB8AC3E}">
        <p14:creationId xmlns:p14="http://schemas.microsoft.com/office/powerpoint/2010/main" val="33724757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55600" y="422275"/>
            <a:ext cx="4876800" cy="73818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55600" y="1665288"/>
            <a:ext cx="4138613" cy="4349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6613" y="1665288"/>
            <a:ext cx="4138612" cy="209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6613" y="3916363"/>
            <a:ext cx="4138612" cy="209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5"/>
          <p:cNvSpPr>
            <a:spLocks noGrp="1" noChangeArrowheads="1"/>
          </p:cNvSpPr>
          <p:nvPr>
            <p:ph type="dt" sz="half" idx="10"/>
          </p:nvPr>
        </p:nvSpPr>
        <p:spPr>
          <a:ln/>
        </p:spPr>
        <p:txBody>
          <a:bodyPr/>
          <a:lstStyle>
            <a:lvl1pPr>
              <a:defRPr/>
            </a:lvl1pPr>
          </a:lstStyle>
          <a:p>
            <a:pPr>
              <a:defRPr/>
            </a:pPr>
            <a:endParaRPr lang="en-US"/>
          </a:p>
        </p:txBody>
      </p:sp>
      <p:sp>
        <p:nvSpPr>
          <p:cNvPr id="7" name="Rectangle 6"/>
          <p:cNvSpPr>
            <a:spLocks noGrp="1" noChangeArrowheads="1"/>
          </p:cNvSpPr>
          <p:nvPr>
            <p:ph type="ftr" sz="quarter" idx="11"/>
          </p:nvPr>
        </p:nvSpPr>
        <p:spPr>
          <a:ln/>
        </p:spPr>
        <p:txBody>
          <a:bodyPr/>
          <a:lstStyle>
            <a:lvl1pPr>
              <a:defRPr/>
            </a:lvl1pPr>
          </a:lstStyle>
          <a:p>
            <a:pPr>
              <a:defRPr/>
            </a:pPr>
            <a:endParaRPr lang="en-US"/>
          </a:p>
        </p:txBody>
      </p:sp>
      <p:sp>
        <p:nvSpPr>
          <p:cNvPr id="8" name="Rectangle 7"/>
          <p:cNvSpPr>
            <a:spLocks noGrp="1" noChangeArrowheads="1"/>
          </p:cNvSpPr>
          <p:nvPr>
            <p:ph type="sldNum" sz="quarter" idx="12"/>
          </p:nvPr>
        </p:nvSpPr>
        <p:spPr>
          <a:ln/>
        </p:spPr>
        <p:txBody>
          <a:bodyPr/>
          <a:lstStyle>
            <a:lvl1pPr>
              <a:defRPr/>
            </a:lvl1pPr>
          </a:lstStyle>
          <a:p>
            <a:pPr>
              <a:defRPr/>
            </a:pPr>
            <a:fld id="{4FFA612B-F463-4E87-8B62-7119249B6C87}" type="slidenum">
              <a:rPr lang="en-GB"/>
              <a:pPr>
                <a:defRPr/>
              </a:pPr>
              <a:t>‹#›</a:t>
            </a:fld>
            <a:endParaRPr lang="en-GB"/>
          </a:p>
        </p:txBody>
      </p:sp>
    </p:spTree>
    <p:extLst>
      <p:ext uri="{BB962C8B-B14F-4D97-AF65-F5344CB8AC3E}">
        <p14:creationId xmlns:p14="http://schemas.microsoft.com/office/powerpoint/2010/main" val="990978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55600" y="422275"/>
            <a:ext cx="4876800" cy="73818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55600" y="1665288"/>
            <a:ext cx="4138613" cy="4349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hart Placeholder 3"/>
          <p:cNvSpPr>
            <a:spLocks noGrp="1"/>
          </p:cNvSpPr>
          <p:nvPr>
            <p:ph type="chart" sz="half" idx="2"/>
          </p:nvPr>
        </p:nvSpPr>
        <p:spPr>
          <a:xfrm>
            <a:off x="4646613" y="1665288"/>
            <a:ext cx="4138612" cy="4349750"/>
          </a:xfrm>
        </p:spPr>
        <p:txBody>
          <a:bodyPr/>
          <a:lstStyle/>
          <a:p>
            <a:pPr lvl="0"/>
            <a:endParaRPr lang="en-GB" noProof="0" smtClean="0"/>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611A1CB5-8735-47D0-AB7D-413835D37E4F}" type="slidenum">
              <a:rPr lang="en-GB"/>
              <a:pPr>
                <a:defRPr/>
              </a:pPr>
              <a:t>‹#›</a:t>
            </a:fld>
            <a:endParaRPr lang="en-GB"/>
          </a:p>
        </p:txBody>
      </p:sp>
    </p:spTree>
    <p:extLst>
      <p:ext uri="{BB962C8B-B14F-4D97-AF65-F5344CB8AC3E}">
        <p14:creationId xmlns:p14="http://schemas.microsoft.com/office/powerpoint/2010/main" val="13102951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55600" y="422275"/>
            <a:ext cx="4876800" cy="738188"/>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355600" y="1665288"/>
            <a:ext cx="8429625" cy="4349750"/>
          </a:xfrm>
        </p:spPr>
        <p:txBody>
          <a:bodyPr/>
          <a:lstStyle/>
          <a:p>
            <a:pPr lvl="0"/>
            <a:endParaRPr lang="en-GB" noProof="0" smtClean="0"/>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9433AFDC-E383-4C40-AF81-CF3C206930A1}" type="slidenum">
              <a:rPr lang="en-GB"/>
              <a:pPr>
                <a:defRPr/>
              </a:pPr>
              <a:t>‹#›</a:t>
            </a:fld>
            <a:endParaRPr lang="en-GB"/>
          </a:p>
        </p:txBody>
      </p:sp>
    </p:spTree>
    <p:extLst>
      <p:ext uri="{BB962C8B-B14F-4D97-AF65-F5344CB8AC3E}">
        <p14:creationId xmlns:p14="http://schemas.microsoft.com/office/powerpoint/2010/main" val="29167376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ltGray">
          <a:xfrm>
            <a:off x="71438" y="71438"/>
            <a:ext cx="8991600" cy="6705600"/>
          </a:xfrm>
          <a:prstGeom prst="rect">
            <a:avLst/>
          </a:prstGeom>
          <a:solidFill>
            <a:schemeClr val="tx1"/>
          </a:solidFill>
          <a:ln w="9525">
            <a:noFill/>
            <a:miter lim="800000"/>
            <a:headEnd/>
            <a:tailEnd/>
          </a:ln>
          <a:effectLst/>
        </p:spPr>
        <p:txBody>
          <a:bodyPr wrap="none" anchor="ctr"/>
          <a:lstStyle/>
          <a:p>
            <a:pPr algn="ctr" eaLnBrk="0" hangingPunct="0">
              <a:spcBef>
                <a:spcPct val="0"/>
              </a:spcBef>
              <a:defRPr/>
            </a:pPr>
            <a:endParaRPr lang="en-US" sz="2400">
              <a:solidFill>
                <a:srgbClr val="8D010F"/>
              </a:solidFill>
              <a:latin typeface="Times" pitchFamily="18" charset="0"/>
            </a:endParaRPr>
          </a:p>
        </p:txBody>
      </p:sp>
      <p:pic>
        <p:nvPicPr>
          <p:cNvPr id="5" name="Picture 11" descr="LeedsUniWh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7163" y="436563"/>
            <a:ext cx="22748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9"/>
          <p:cNvSpPr>
            <a:spLocks noChangeShapeType="1"/>
          </p:cNvSpPr>
          <p:nvPr/>
        </p:nvSpPr>
        <p:spPr bwMode="white">
          <a:xfrm>
            <a:off x="196850" y="1336675"/>
            <a:ext cx="8713788" cy="0"/>
          </a:xfrm>
          <a:prstGeom prst="line">
            <a:avLst/>
          </a:prstGeom>
          <a:noFill/>
          <a:ln w="9525">
            <a:solidFill>
              <a:schemeClr val="bg1"/>
            </a:solidFill>
            <a:round/>
            <a:headEnd/>
            <a:tailEnd/>
          </a:ln>
          <a:effectLst/>
        </p:spPr>
        <p:txBody>
          <a:bodyPr wrap="none" anchor="ctr"/>
          <a:lstStyle/>
          <a:p>
            <a:pPr>
              <a:defRPr/>
            </a:pPr>
            <a:endParaRPr lang="en-GB"/>
          </a:p>
        </p:txBody>
      </p:sp>
      <p:sp>
        <p:nvSpPr>
          <p:cNvPr id="7" name="Line 9"/>
          <p:cNvSpPr>
            <a:spLocks noChangeShapeType="1"/>
          </p:cNvSpPr>
          <p:nvPr/>
        </p:nvSpPr>
        <p:spPr bwMode="white">
          <a:xfrm>
            <a:off x="201613" y="1341438"/>
            <a:ext cx="8713787" cy="0"/>
          </a:xfrm>
          <a:prstGeom prst="line">
            <a:avLst/>
          </a:prstGeom>
          <a:noFill/>
          <a:ln w="9525">
            <a:solidFill>
              <a:schemeClr val="bg1"/>
            </a:solidFill>
            <a:round/>
            <a:headEnd/>
            <a:tailEnd/>
          </a:ln>
          <a:effectLst/>
        </p:spPr>
        <p:txBody>
          <a:bodyPr wrap="none" anchor="ctr"/>
          <a:lstStyle/>
          <a:p>
            <a:pPr>
              <a:defRPr/>
            </a:pPr>
            <a:endParaRPr lang="en-GB"/>
          </a:p>
        </p:txBody>
      </p:sp>
      <p:sp>
        <p:nvSpPr>
          <p:cNvPr id="43011" name="Rectangle 3"/>
          <p:cNvSpPr>
            <a:spLocks noGrp="1" noChangeArrowheads="1"/>
          </p:cNvSpPr>
          <p:nvPr>
            <p:ph type="ctrTitle"/>
          </p:nvPr>
        </p:nvSpPr>
        <p:spPr>
          <a:xfrm>
            <a:off x="349250" y="2565400"/>
            <a:ext cx="7772400" cy="553998"/>
          </a:xfrm>
          <a:prstGeom prst="rect">
            <a:avLst/>
          </a:prstGeom>
        </p:spPr>
        <p:txBody>
          <a:bodyPr anchor="t">
            <a:spAutoFit/>
          </a:bodyPr>
          <a:lstStyle>
            <a:lvl1pPr>
              <a:defRPr sz="3600">
                <a:solidFill>
                  <a:schemeClr val="bg1"/>
                </a:solidFill>
              </a:defRPr>
            </a:lvl1pPr>
          </a:lstStyle>
          <a:p>
            <a:r>
              <a:rPr lang="en-GB" dirty="0"/>
              <a:t>Click to edit Master title style</a:t>
            </a:r>
          </a:p>
        </p:txBody>
      </p:sp>
      <p:sp>
        <p:nvSpPr>
          <p:cNvPr id="43012" name="Rectangle 4"/>
          <p:cNvSpPr>
            <a:spLocks noGrp="1" noChangeArrowheads="1"/>
          </p:cNvSpPr>
          <p:nvPr>
            <p:ph type="subTitle" idx="1"/>
          </p:nvPr>
        </p:nvSpPr>
        <p:spPr bwMode="ltGray">
          <a:xfrm>
            <a:off x="352425" y="3990975"/>
            <a:ext cx="5394325" cy="519113"/>
          </a:xfrm>
        </p:spPr>
        <p:txBody>
          <a:bodyPr/>
          <a:lstStyle>
            <a:lvl1pPr>
              <a:defRPr sz="2000">
                <a:solidFill>
                  <a:schemeClr val="bg1"/>
                </a:solidFill>
              </a:defRPr>
            </a:lvl1pPr>
          </a:lstStyle>
          <a:p>
            <a:r>
              <a:rPr lang="en-GB" dirty="0"/>
              <a:t>Click to edit Master subtitle style</a:t>
            </a:r>
          </a:p>
        </p:txBody>
      </p:sp>
      <p:sp>
        <p:nvSpPr>
          <p:cNvPr id="8" name="Rectangle 5"/>
          <p:cNvSpPr>
            <a:spLocks noGrp="1" noChangeArrowheads="1"/>
          </p:cNvSpPr>
          <p:nvPr>
            <p:ph type="dt" sz="half" idx="10"/>
          </p:nvPr>
        </p:nvSpPr>
        <p:spPr>
          <a:xfrm>
            <a:off x="457200" y="6927850"/>
            <a:ext cx="2133600" cy="476250"/>
          </a:xfrm>
        </p:spPr>
        <p:txBody>
          <a:bodyPr/>
          <a:lstStyle>
            <a:lvl1pPr>
              <a:defRPr/>
            </a:lvl1pPr>
          </a:lstStyle>
          <a:p>
            <a:pPr>
              <a:defRPr/>
            </a:pPr>
            <a:endParaRPr lang="en-US"/>
          </a:p>
        </p:txBody>
      </p:sp>
      <p:sp>
        <p:nvSpPr>
          <p:cNvPr id="9" name="Rectangle 6"/>
          <p:cNvSpPr>
            <a:spLocks noGrp="1" noChangeArrowheads="1"/>
          </p:cNvSpPr>
          <p:nvPr>
            <p:ph type="ftr" sz="quarter" idx="11"/>
          </p:nvPr>
        </p:nvSpPr>
        <p:spPr>
          <a:xfrm>
            <a:off x="3124200" y="6927850"/>
            <a:ext cx="2895600" cy="476250"/>
          </a:xfrm>
        </p:spPr>
        <p:txBody>
          <a:bodyPr/>
          <a:lstStyle>
            <a:lvl1pPr>
              <a:defRPr/>
            </a:lvl1pPr>
          </a:lstStyle>
          <a:p>
            <a:pPr>
              <a:defRPr/>
            </a:pPr>
            <a:endParaRPr lang="en-US"/>
          </a:p>
        </p:txBody>
      </p:sp>
      <p:sp>
        <p:nvSpPr>
          <p:cNvPr id="10" name="Rectangle 7"/>
          <p:cNvSpPr>
            <a:spLocks noGrp="1" noChangeArrowheads="1"/>
          </p:cNvSpPr>
          <p:nvPr>
            <p:ph type="sldNum" sz="quarter" idx="12"/>
          </p:nvPr>
        </p:nvSpPr>
        <p:spPr>
          <a:xfrm>
            <a:off x="6553200" y="6927850"/>
            <a:ext cx="2133600" cy="476250"/>
          </a:xfrm>
        </p:spPr>
        <p:txBody>
          <a:bodyPr/>
          <a:lstStyle>
            <a:lvl1pPr>
              <a:defRPr/>
            </a:lvl1pPr>
          </a:lstStyle>
          <a:p>
            <a:pPr>
              <a:defRPr/>
            </a:pPr>
            <a:fld id="{2CCF8CB1-014E-41A9-8E8C-8B47E66A5436}" type="slidenum">
              <a:rPr lang="en-GB"/>
              <a:pPr>
                <a:defRPr/>
              </a:pPr>
              <a:t>‹#›</a:t>
            </a:fld>
            <a:endParaRPr lang="en-GB"/>
          </a:p>
        </p:txBody>
      </p:sp>
    </p:spTree>
    <p:extLst>
      <p:ext uri="{BB962C8B-B14F-4D97-AF65-F5344CB8AC3E}">
        <p14:creationId xmlns:p14="http://schemas.microsoft.com/office/powerpoint/2010/main" val="25662634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title"/>
          </p:nvPr>
        </p:nvSpPr>
        <p:spPr bwMode="ltGray">
          <a:xfrm>
            <a:off x="355600" y="422275"/>
            <a:ext cx="4876800" cy="738188"/>
          </a:xfrm>
          <a:prstGeom prst="rect">
            <a:avLst/>
          </a:prstGeom>
          <a:noFill/>
          <a:ln w="9525">
            <a:noFill/>
            <a:miter lim="800000"/>
            <a:headEnd/>
            <a:tailEnd/>
          </a:ln>
        </p:spPr>
        <p:txBody>
          <a:bodyPr/>
          <a:lstStyle/>
          <a:p>
            <a:pPr lvl="0"/>
            <a:r>
              <a:rPr lang="en-GB" smtClean="0"/>
              <a:t>Click to edit Master title style</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22E7BDD3-0F8F-411A-852D-D6D48A8FF282}" type="slidenum">
              <a:rPr lang="en-GB"/>
              <a:pPr>
                <a:defRPr/>
              </a:pPr>
              <a:t>‹#›</a:t>
            </a:fld>
            <a:endParaRPr lang="en-GB"/>
          </a:p>
        </p:txBody>
      </p:sp>
    </p:spTree>
    <p:extLst>
      <p:ext uri="{BB962C8B-B14F-4D97-AF65-F5344CB8AC3E}">
        <p14:creationId xmlns:p14="http://schemas.microsoft.com/office/powerpoint/2010/main" val="2237526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E5B94CA3-9660-4162-BF51-31821EAA185D}" type="slidenum">
              <a:rPr lang="en-GB"/>
              <a:pPr>
                <a:defRPr/>
              </a:pPr>
              <a:t>‹#›</a:t>
            </a:fld>
            <a:endParaRPr lang="en-GB"/>
          </a:p>
        </p:txBody>
      </p:sp>
    </p:spTree>
    <p:extLst>
      <p:ext uri="{BB962C8B-B14F-4D97-AF65-F5344CB8AC3E}">
        <p14:creationId xmlns:p14="http://schemas.microsoft.com/office/powerpoint/2010/main" val="29392992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55600" y="1665288"/>
            <a:ext cx="4138613" cy="434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665288"/>
            <a:ext cx="4138612" cy="434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Rectangle 4"/>
          <p:cNvSpPr>
            <a:spLocks noGrp="1" noChangeArrowheads="1"/>
          </p:cNvSpPr>
          <p:nvPr>
            <p:ph type="title"/>
          </p:nvPr>
        </p:nvSpPr>
        <p:spPr bwMode="ltGray">
          <a:xfrm>
            <a:off x="355600" y="422275"/>
            <a:ext cx="4876800" cy="738188"/>
          </a:xfrm>
          <a:prstGeom prst="rect">
            <a:avLst/>
          </a:prstGeom>
          <a:noFill/>
          <a:ln w="9525">
            <a:noFill/>
            <a:miter lim="800000"/>
            <a:headEnd/>
            <a:tailEnd/>
          </a:ln>
        </p:spPr>
        <p:txBody>
          <a:bodyPr/>
          <a:lstStyle/>
          <a:p>
            <a:pPr lvl="0"/>
            <a:r>
              <a:rPr lang="en-GB" smtClean="0"/>
              <a:t>Click to edit Master title style</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8D8B4EF1-9DB8-43B8-BFF5-FAA5480FAC62}" type="slidenum">
              <a:rPr lang="en-GB"/>
              <a:pPr>
                <a:defRPr/>
              </a:pPr>
              <a:t>‹#›</a:t>
            </a:fld>
            <a:endParaRPr lang="en-GB"/>
          </a:p>
        </p:txBody>
      </p:sp>
    </p:spTree>
    <p:extLst>
      <p:ext uri="{BB962C8B-B14F-4D97-AF65-F5344CB8AC3E}">
        <p14:creationId xmlns:p14="http://schemas.microsoft.com/office/powerpoint/2010/main" val="19784864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Rectangle 4"/>
          <p:cNvSpPr>
            <a:spLocks noGrp="1" noChangeArrowheads="1"/>
          </p:cNvSpPr>
          <p:nvPr>
            <p:ph type="title"/>
          </p:nvPr>
        </p:nvSpPr>
        <p:spPr bwMode="ltGray">
          <a:xfrm>
            <a:off x="355600" y="422275"/>
            <a:ext cx="4876800" cy="738188"/>
          </a:xfrm>
          <a:prstGeom prst="rect">
            <a:avLst/>
          </a:prstGeom>
          <a:noFill/>
          <a:ln w="9525">
            <a:noFill/>
            <a:miter lim="800000"/>
            <a:headEnd/>
            <a:tailEnd/>
          </a:ln>
        </p:spPr>
        <p:txBody>
          <a:bodyPr/>
          <a:lstStyle/>
          <a:p>
            <a:pPr lvl="0"/>
            <a:r>
              <a:rPr lang="en-GB" smtClean="0"/>
              <a:t>Click to edit Master title style</a:t>
            </a:r>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7364889C-B897-4D25-AD34-22DCD02E0178}" type="slidenum">
              <a:rPr lang="en-GB"/>
              <a:pPr>
                <a:defRPr/>
              </a:pPr>
              <a:t>‹#›</a:t>
            </a:fld>
            <a:endParaRPr lang="en-GB"/>
          </a:p>
        </p:txBody>
      </p:sp>
    </p:spTree>
    <p:extLst>
      <p:ext uri="{BB962C8B-B14F-4D97-AF65-F5344CB8AC3E}">
        <p14:creationId xmlns:p14="http://schemas.microsoft.com/office/powerpoint/2010/main" val="29019142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4"/>
          <p:cNvSpPr>
            <a:spLocks noGrp="1" noChangeArrowheads="1"/>
          </p:cNvSpPr>
          <p:nvPr>
            <p:ph type="title"/>
          </p:nvPr>
        </p:nvSpPr>
        <p:spPr bwMode="ltGray">
          <a:xfrm>
            <a:off x="355600" y="422275"/>
            <a:ext cx="4876800" cy="738188"/>
          </a:xfrm>
          <a:prstGeom prst="rect">
            <a:avLst/>
          </a:prstGeom>
          <a:noFill/>
          <a:ln w="9525">
            <a:noFill/>
            <a:miter lim="800000"/>
            <a:headEnd/>
            <a:tailEnd/>
          </a:ln>
        </p:spPr>
        <p:txBody>
          <a:bodyPr/>
          <a:lstStyle/>
          <a:p>
            <a:pPr lvl="0"/>
            <a:r>
              <a:rPr lang="en-GB" smtClean="0"/>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2EB239C3-0EE5-40FE-A3F0-1EE84455FA57}" type="slidenum">
              <a:rPr lang="en-GB"/>
              <a:pPr>
                <a:defRPr/>
              </a:pPr>
              <a:t>‹#›</a:t>
            </a:fld>
            <a:endParaRPr lang="en-GB"/>
          </a:p>
        </p:txBody>
      </p:sp>
    </p:spTree>
    <p:extLst>
      <p:ext uri="{BB962C8B-B14F-4D97-AF65-F5344CB8AC3E}">
        <p14:creationId xmlns:p14="http://schemas.microsoft.com/office/powerpoint/2010/main" val="2784078877"/>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5EB8B46B-9E09-4D16-A353-834466966BC4}" type="slidenum">
              <a:rPr lang="en-GB"/>
              <a:pPr>
                <a:defRPr/>
              </a:pPr>
              <a:t>‹#›</a:t>
            </a:fld>
            <a:endParaRPr lang="en-GB"/>
          </a:p>
        </p:txBody>
      </p:sp>
    </p:spTree>
    <p:extLst>
      <p:ext uri="{BB962C8B-B14F-4D97-AF65-F5344CB8AC3E}">
        <p14:creationId xmlns:p14="http://schemas.microsoft.com/office/powerpoint/2010/main" val="3826722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D0D9D412-A1B6-4517-8130-195300E5B2A2}" type="slidenum">
              <a:rPr lang="en-GB"/>
              <a:pPr>
                <a:defRPr/>
              </a:pPr>
              <a:t>‹#›</a:t>
            </a:fld>
            <a:endParaRPr lang="en-GB"/>
          </a:p>
        </p:txBody>
      </p:sp>
    </p:spTree>
    <p:extLst>
      <p:ext uri="{BB962C8B-B14F-4D97-AF65-F5344CB8AC3E}">
        <p14:creationId xmlns:p14="http://schemas.microsoft.com/office/powerpoint/2010/main" val="12655741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817508A4-851A-4ECE-9260-B26CA958BC8A}" type="slidenum">
              <a:rPr lang="en-GB"/>
              <a:pPr>
                <a:defRPr/>
              </a:pPr>
              <a:t>‹#›</a:t>
            </a:fld>
            <a:endParaRPr lang="en-GB"/>
          </a:p>
        </p:txBody>
      </p:sp>
    </p:spTree>
    <p:extLst>
      <p:ext uri="{BB962C8B-B14F-4D97-AF65-F5344CB8AC3E}">
        <p14:creationId xmlns:p14="http://schemas.microsoft.com/office/powerpoint/2010/main" val="29524202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9C84B652-F846-4473-A4FC-872ECECB15EF}" type="slidenum">
              <a:rPr lang="en-GB"/>
              <a:pPr>
                <a:defRPr/>
              </a:pPr>
              <a:t>‹#›</a:t>
            </a:fld>
            <a:endParaRPr lang="en-GB"/>
          </a:p>
        </p:txBody>
      </p:sp>
    </p:spTree>
    <p:extLst>
      <p:ext uri="{BB962C8B-B14F-4D97-AF65-F5344CB8AC3E}">
        <p14:creationId xmlns:p14="http://schemas.microsoft.com/office/powerpoint/2010/main" val="25399667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title"/>
          </p:nvPr>
        </p:nvSpPr>
        <p:spPr bwMode="ltGray">
          <a:xfrm>
            <a:off x="355600" y="422275"/>
            <a:ext cx="4876800" cy="738188"/>
          </a:xfrm>
          <a:prstGeom prst="rect">
            <a:avLst/>
          </a:prstGeom>
          <a:noFill/>
          <a:ln w="9525">
            <a:noFill/>
            <a:miter lim="800000"/>
            <a:headEnd/>
            <a:tailEnd/>
          </a:ln>
        </p:spPr>
        <p:txBody>
          <a:bodyPr/>
          <a:lstStyle/>
          <a:p>
            <a:pPr lvl="0"/>
            <a:r>
              <a:rPr lang="en-GB" smtClean="0"/>
              <a:t>Click to edit Master title style</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8505FF37-0514-4014-AC4A-829EA8A52D87}" type="slidenum">
              <a:rPr lang="en-GB"/>
              <a:pPr>
                <a:defRPr/>
              </a:pPr>
              <a:t>‹#›</a:t>
            </a:fld>
            <a:endParaRPr lang="en-GB"/>
          </a:p>
        </p:txBody>
      </p:sp>
    </p:spTree>
    <p:extLst>
      <p:ext uri="{BB962C8B-B14F-4D97-AF65-F5344CB8AC3E}">
        <p14:creationId xmlns:p14="http://schemas.microsoft.com/office/powerpoint/2010/main" val="35201653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8613" y="422275"/>
            <a:ext cx="2106612" cy="5592763"/>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55600" y="422275"/>
            <a:ext cx="6170613" cy="5592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34F50D6A-10BA-407A-A6A8-E3922D673487}" type="slidenum">
              <a:rPr lang="en-GB"/>
              <a:pPr>
                <a:defRPr/>
              </a:pPr>
              <a:t>‹#›</a:t>
            </a:fld>
            <a:endParaRPr lang="en-GB"/>
          </a:p>
        </p:txBody>
      </p:sp>
    </p:spTree>
    <p:extLst>
      <p:ext uri="{BB962C8B-B14F-4D97-AF65-F5344CB8AC3E}">
        <p14:creationId xmlns:p14="http://schemas.microsoft.com/office/powerpoint/2010/main" val="39398609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Text, and 2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55600" y="1665288"/>
            <a:ext cx="4138613" cy="4349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6613" y="1665288"/>
            <a:ext cx="4138612" cy="209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6613" y="3916363"/>
            <a:ext cx="4138612" cy="209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Rectangle 4"/>
          <p:cNvSpPr>
            <a:spLocks noGrp="1" noChangeArrowheads="1"/>
          </p:cNvSpPr>
          <p:nvPr>
            <p:ph type="title"/>
          </p:nvPr>
        </p:nvSpPr>
        <p:spPr bwMode="ltGray">
          <a:xfrm>
            <a:off x="355600" y="422275"/>
            <a:ext cx="4876800" cy="738188"/>
          </a:xfrm>
          <a:prstGeom prst="rect">
            <a:avLst/>
          </a:prstGeom>
          <a:noFill/>
          <a:ln w="9525">
            <a:noFill/>
            <a:miter lim="800000"/>
            <a:headEnd/>
            <a:tailEnd/>
          </a:ln>
        </p:spPr>
        <p:txBody>
          <a:bodyPr/>
          <a:lstStyle/>
          <a:p>
            <a:pPr lvl="0"/>
            <a:r>
              <a:rPr lang="en-GB" smtClean="0"/>
              <a:t>Click to edit Master title style</a:t>
            </a:r>
          </a:p>
        </p:txBody>
      </p:sp>
      <p:sp>
        <p:nvSpPr>
          <p:cNvPr id="6" name="Rectangle 5"/>
          <p:cNvSpPr>
            <a:spLocks noGrp="1" noChangeArrowheads="1"/>
          </p:cNvSpPr>
          <p:nvPr>
            <p:ph type="dt" sz="half" idx="10"/>
          </p:nvPr>
        </p:nvSpPr>
        <p:spPr>
          <a:ln/>
        </p:spPr>
        <p:txBody>
          <a:bodyPr/>
          <a:lstStyle>
            <a:lvl1pPr>
              <a:defRPr/>
            </a:lvl1pPr>
          </a:lstStyle>
          <a:p>
            <a:pPr>
              <a:defRPr/>
            </a:pPr>
            <a:endParaRPr lang="en-US"/>
          </a:p>
        </p:txBody>
      </p:sp>
      <p:sp>
        <p:nvSpPr>
          <p:cNvPr id="7" name="Rectangle 6"/>
          <p:cNvSpPr>
            <a:spLocks noGrp="1" noChangeArrowheads="1"/>
          </p:cNvSpPr>
          <p:nvPr>
            <p:ph type="ftr" sz="quarter" idx="11"/>
          </p:nvPr>
        </p:nvSpPr>
        <p:spPr>
          <a:ln/>
        </p:spPr>
        <p:txBody>
          <a:bodyPr/>
          <a:lstStyle>
            <a:lvl1pPr>
              <a:defRPr/>
            </a:lvl1pPr>
          </a:lstStyle>
          <a:p>
            <a:pPr>
              <a:defRPr/>
            </a:pPr>
            <a:endParaRPr lang="en-US"/>
          </a:p>
        </p:txBody>
      </p:sp>
      <p:sp>
        <p:nvSpPr>
          <p:cNvPr id="8" name="Rectangle 7"/>
          <p:cNvSpPr>
            <a:spLocks noGrp="1" noChangeArrowheads="1"/>
          </p:cNvSpPr>
          <p:nvPr>
            <p:ph type="sldNum" sz="quarter" idx="12"/>
          </p:nvPr>
        </p:nvSpPr>
        <p:spPr>
          <a:ln/>
        </p:spPr>
        <p:txBody>
          <a:bodyPr/>
          <a:lstStyle>
            <a:lvl1pPr>
              <a:defRPr/>
            </a:lvl1pPr>
          </a:lstStyle>
          <a:p>
            <a:pPr>
              <a:defRPr/>
            </a:pPr>
            <a:fld id="{F95601EC-6BD1-42D0-A13B-0706AE6488FC}" type="slidenum">
              <a:rPr lang="en-GB"/>
              <a:pPr>
                <a:defRPr/>
              </a:pPr>
              <a:t>‹#›</a:t>
            </a:fld>
            <a:endParaRPr lang="en-GB"/>
          </a:p>
        </p:txBody>
      </p:sp>
    </p:spTree>
    <p:extLst>
      <p:ext uri="{BB962C8B-B14F-4D97-AF65-F5344CB8AC3E}">
        <p14:creationId xmlns:p14="http://schemas.microsoft.com/office/powerpoint/2010/main" val="41452799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Text and Char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55600" y="1665288"/>
            <a:ext cx="4138613" cy="4349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hart Placeholder 3"/>
          <p:cNvSpPr>
            <a:spLocks noGrp="1"/>
          </p:cNvSpPr>
          <p:nvPr>
            <p:ph type="chart" sz="half" idx="2"/>
          </p:nvPr>
        </p:nvSpPr>
        <p:spPr>
          <a:xfrm>
            <a:off x="4646613" y="1665288"/>
            <a:ext cx="4138612" cy="4349750"/>
          </a:xfrm>
        </p:spPr>
        <p:txBody>
          <a:bodyPr/>
          <a:lstStyle/>
          <a:p>
            <a:pPr lvl="0"/>
            <a:endParaRPr lang="en-GB" noProof="0" smtClean="0"/>
          </a:p>
        </p:txBody>
      </p:sp>
      <p:sp>
        <p:nvSpPr>
          <p:cNvPr id="8" name="Rectangle 4"/>
          <p:cNvSpPr>
            <a:spLocks noGrp="1" noChangeArrowheads="1"/>
          </p:cNvSpPr>
          <p:nvPr>
            <p:ph type="title"/>
          </p:nvPr>
        </p:nvSpPr>
        <p:spPr bwMode="ltGray">
          <a:xfrm>
            <a:off x="355600" y="422275"/>
            <a:ext cx="4876800" cy="738188"/>
          </a:xfrm>
          <a:prstGeom prst="rect">
            <a:avLst/>
          </a:prstGeom>
          <a:noFill/>
          <a:ln w="9525">
            <a:noFill/>
            <a:miter lim="800000"/>
            <a:headEnd/>
            <a:tailEnd/>
          </a:ln>
        </p:spPr>
        <p:txBody>
          <a:bodyPr/>
          <a:lstStyle/>
          <a:p>
            <a:pPr lvl="0"/>
            <a:r>
              <a:rPr lang="en-GB" smtClean="0"/>
              <a:t>Click to edit Master title style</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010929A3-6D5F-437B-BF6F-07E88C50C4D1}" type="slidenum">
              <a:rPr lang="en-GB"/>
              <a:pPr>
                <a:defRPr/>
              </a:pPr>
              <a:t>‹#›</a:t>
            </a:fld>
            <a:endParaRPr lang="en-GB"/>
          </a:p>
        </p:txBody>
      </p:sp>
    </p:spTree>
    <p:extLst>
      <p:ext uri="{BB962C8B-B14F-4D97-AF65-F5344CB8AC3E}">
        <p14:creationId xmlns:p14="http://schemas.microsoft.com/office/powerpoint/2010/main" val="25463341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355600" y="1665288"/>
            <a:ext cx="8429625" cy="4349750"/>
          </a:xfrm>
        </p:spPr>
        <p:txBody>
          <a:bodyPr/>
          <a:lstStyle/>
          <a:p>
            <a:pPr lvl="0"/>
            <a:endParaRPr lang="en-GB" noProof="0" smtClean="0"/>
          </a:p>
        </p:txBody>
      </p:sp>
      <p:sp>
        <p:nvSpPr>
          <p:cNvPr id="7" name="Rectangle 4"/>
          <p:cNvSpPr>
            <a:spLocks noGrp="1" noChangeArrowheads="1"/>
          </p:cNvSpPr>
          <p:nvPr>
            <p:ph type="title"/>
          </p:nvPr>
        </p:nvSpPr>
        <p:spPr bwMode="ltGray">
          <a:xfrm>
            <a:off x="355600" y="422275"/>
            <a:ext cx="4876800" cy="738188"/>
          </a:xfrm>
          <a:prstGeom prst="rect">
            <a:avLst/>
          </a:prstGeom>
          <a:noFill/>
          <a:ln w="9525">
            <a:noFill/>
            <a:miter lim="800000"/>
            <a:headEnd/>
            <a:tailEnd/>
          </a:ln>
        </p:spPr>
        <p:txBody>
          <a:bodyPr/>
          <a:lstStyle/>
          <a:p>
            <a:pPr lvl="0"/>
            <a:r>
              <a:rPr lang="en-GB" smtClean="0"/>
              <a:t>Click to edit Master title style</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ED8FCBE9-98FD-4B4F-90CA-0F8F0D656B84}" type="slidenum">
              <a:rPr lang="en-GB"/>
              <a:pPr>
                <a:defRPr/>
              </a:pPr>
              <a:t>‹#›</a:t>
            </a:fld>
            <a:endParaRPr lang="en-GB"/>
          </a:p>
        </p:txBody>
      </p:sp>
    </p:spTree>
    <p:extLst>
      <p:ext uri="{BB962C8B-B14F-4D97-AF65-F5344CB8AC3E}">
        <p14:creationId xmlns:p14="http://schemas.microsoft.com/office/powerpoint/2010/main" val="340230485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13BEF5B-CF35-472E-A99C-768A0EE640DB}" type="datetimeFigureOut">
              <a:rPr lang="en-GB" smtClean="0"/>
              <a:t>03/12/2015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236716280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13BEF5B-CF35-472E-A99C-768A0EE640DB}" type="datetimeFigureOut">
              <a:rPr lang="en-GB" smtClean="0"/>
              <a:t>03/12/2015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325403789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3BEF5B-CF35-472E-A99C-768A0EE640DB}" type="datetimeFigureOut">
              <a:rPr lang="en-GB" smtClean="0"/>
              <a:t>03/12/2015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1602745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4871B276-74E0-488B-99A2-45868BA80FBD}" type="slidenum">
              <a:rPr lang="en-GB"/>
              <a:pPr>
                <a:defRPr/>
              </a:pPr>
              <a:t>‹#›</a:t>
            </a:fld>
            <a:endParaRPr lang="en-GB"/>
          </a:p>
        </p:txBody>
      </p:sp>
    </p:spTree>
    <p:extLst>
      <p:ext uri="{BB962C8B-B14F-4D97-AF65-F5344CB8AC3E}">
        <p14:creationId xmlns:p14="http://schemas.microsoft.com/office/powerpoint/2010/main" val="274642811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13BEF5B-CF35-472E-A99C-768A0EE640DB}" type="datetimeFigureOut">
              <a:rPr lang="en-GB" smtClean="0"/>
              <a:t>03/12/2015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121022344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13BEF5B-CF35-472E-A99C-768A0EE640DB}" type="datetimeFigureOut">
              <a:rPr lang="en-GB" smtClean="0"/>
              <a:t>03/12/2015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21685755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13BEF5B-CF35-472E-A99C-768A0EE640DB}" type="datetimeFigureOut">
              <a:rPr lang="en-GB" smtClean="0"/>
              <a:t>03/12/2015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297973238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3BEF5B-CF35-472E-A99C-768A0EE640DB}" type="datetimeFigureOut">
              <a:rPr lang="en-GB" smtClean="0"/>
              <a:t>03/12/2015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267749552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3BEF5B-CF35-472E-A99C-768A0EE640DB}" type="datetimeFigureOut">
              <a:rPr lang="en-GB" smtClean="0"/>
              <a:t>03/12/2015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29655133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3BEF5B-CF35-472E-A99C-768A0EE640DB}" type="datetimeFigureOut">
              <a:rPr lang="en-GB" smtClean="0"/>
              <a:t>03/12/2015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3221323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13BEF5B-CF35-472E-A99C-768A0EE640DB}" type="datetimeFigureOut">
              <a:rPr lang="en-GB" smtClean="0"/>
              <a:t>03/12/2015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34385068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13BEF5B-CF35-472E-A99C-768A0EE640DB}" type="datetimeFigureOut">
              <a:rPr lang="en-GB" smtClean="0"/>
              <a:t>03/12/2015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3856367555"/>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ltGray">
          <a:xfrm>
            <a:off x="76200" y="76200"/>
            <a:ext cx="8991600" cy="6705600"/>
          </a:xfrm>
          <a:prstGeom prst="rect">
            <a:avLst/>
          </a:prstGeom>
          <a:solidFill>
            <a:schemeClr val="tx1"/>
          </a:solidFill>
          <a:ln w="9525">
            <a:noFill/>
            <a:miter lim="800000"/>
            <a:headEnd/>
            <a:tailEnd/>
          </a:ln>
          <a:effectLst/>
        </p:spPr>
        <p:txBody>
          <a:bodyPr wrap="none" anchor="ctr"/>
          <a:lstStyle/>
          <a:p>
            <a:pPr algn="ctr" eaLnBrk="0" hangingPunct="0">
              <a:spcBef>
                <a:spcPct val="0"/>
              </a:spcBef>
              <a:defRPr/>
            </a:pPr>
            <a:endParaRPr lang="en-US" sz="2400">
              <a:solidFill>
                <a:srgbClr val="8D010F"/>
              </a:solidFill>
              <a:latin typeface="Times" pitchFamily="18" charset="0"/>
            </a:endParaRPr>
          </a:p>
        </p:txBody>
      </p:sp>
      <p:pic>
        <p:nvPicPr>
          <p:cNvPr id="5" name="Picture 11" descr="LeedsUniWh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1925" y="441325"/>
            <a:ext cx="22748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9"/>
          <p:cNvSpPr>
            <a:spLocks noChangeShapeType="1"/>
          </p:cNvSpPr>
          <p:nvPr/>
        </p:nvSpPr>
        <p:spPr bwMode="white">
          <a:xfrm>
            <a:off x="201613" y="1341438"/>
            <a:ext cx="8713787" cy="0"/>
          </a:xfrm>
          <a:prstGeom prst="line">
            <a:avLst/>
          </a:prstGeom>
          <a:noFill/>
          <a:ln w="9525">
            <a:solidFill>
              <a:schemeClr val="bg1"/>
            </a:solidFill>
            <a:round/>
            <a:headEnd/>
            <a:tailEnd/>
          </a:ln>
          <a:effectLst/>
        </p:spPr>
        <p:txBody>
          <a:bodyPr wrap="none" anchor="ctr"/>
          <a:lstStyle/>
          <a:p>
            <a:pPr>
              <a:defRPr/>
            </a:pPr>
            <a:endParaRPr lang="en-GB"/>
          </a:p>
        </p:txBody>
      </p:sp>
      <p:sp>
        <p:nvSpPr>
          <p:cNvPr id="43011" name="Rectangle 3"/>
          <p:cNvSpPr>
            <a:spLocks noGrp="1" noChangeArrowheads="1"/>
          </p:cNvSpPr>
          <p:nvPr>
            <p:ph type="ctrTitle"/>
          </p:nvPr>
        </p:nvSpPr>
        <p:spPr>
          <a:xfrm>
            <a:off x="349250" y="2565400"/>
            <a:ext cx="7772400" cy="549275"/>
          </a:xfrm>
        </p:spPr>
        <p:txBody>
          <a:bodyPr anchor="t">
            <a:spAutoFit/>
          </a:bodyPr>
          <a:lstStyle>
            <a:lvl1pPr>
              <a:defRPr sz="3600">
                <a:solidFill>
                  <a:schemeClr val="bg1"/>
                </a:solidFill>
              </a:defRPr>
            </a:lvl1pPr>
          </a:lstStyle>
          <a:p>
            <a:r>
              <a:rPr lang="en-US" smtClean="0"/>
              <a:t>Click to edit Master title style</a:t>
            </a:r>
            <a:endParaRPr lang="en-GB"/>
          </a:p>
        </p:txBody>
      </p:sp>
      <p:sp>
        <p:nvSpPr>
          <p:cNvPr id="43012" name="Rectangle 4"/>
          <p:cNvSpPr>
            <a:spLocks noGrp="1" noChangeArrowheads="1"/>
          </p:cNvSpPr>
          <p:nvPr>
            <p:ph type="subTitle" idx="1"/>
          </p:nvPr>
        </p:nvSpPr>
        <p:spPr bwMode="ltGray">
          <a:xfrm>
            <a:off x="352425" y="3990975"/>
            <a:ext cx="5394325" cy="519113"/>
          </a:xfrm>
        </p:spPr>
        <p:txBody>
          <a:bodyPr/>
          <a:lstStyle>
            <a:lvl1pPr>
              <a:defRPr sz="2000">
                <a:solidFill>
                  <a:schemeClr val="bg1"/>
                </a:solidFill>
              </a:defRPr>
            </a:lvl1pPr>
          </a:lstStyle>
          <a:p>
            <a:r>
              <a:rPr lang="en-US" smtClean="0"/>
              <a:t>Click to edit Master subtitle style</a:t>
            </a:r>
            <a:endParaRPr lang="en-GB"/>
          </a:p>
        </p:txBody>
      </p:sp>
      <p:sp>
        <p:nvSpPr>
          <p:cNvPr id="7" name="Rectangle 5"/>
          <p:cNvSpPr>
            <a:spLocks noGrp="1" noChangeArrowheads="1"/>
          </p:cNvSpPr>
          <p:nvPr>
            <p:ph type="dt" sz="half" idx="10"/>
          </p:nvPr>
        </p:nvSpPr>
        <p:spPr>
          <a:xfrm>
            <a:off x="457200" y="6927850"/>
            <a:ext cx="2133600" cy="476250"/>
          </a:xfrm>
        </p:spPr>
        <p:txBody>
          <a:bodyPr/>
          <a:lstStyle>
            <a:lvl1pPr>
              <a:defRPr/>
            </a:lvl1pPr>
          </a:lstStyle>
          <a:p>
            <a:fld id="{313BEF5B-CF35-472E-A99C-768A0EE640DB}" type="datetimeFigureOut">
              <a:rPr lang="en-GB" smtClean="0"/>
              <a:t>03/12/2015</a:t>
            </a:fld>
            <a:endParaRPr lang="en-GB"/>
          </a:p>
        </p:txBody>
      </p:sp>
      <p:sp>
        <p:nvSpPr>
          <p:cNvPr id="8" name="Rectangle 6"/>
          <p:cNvSpPr>
            <a:spLocks noGrp="1" noChangeArrowheads="1"/>
          </p:cNvSpPr>
          <p:nvPr>
            <p:ph type="ftr" sz="quarter" idx="11"/>
          </p:nvPr>
        </p:nvSpPr>
        <p:spPr>
          <a:xfrm>
            <a:off x="3124200" y="6927850"/>
            <a:ext cx="2895600" cy="476250"/>
          </a:xfrm>
        </p:spPr>
        <p:txBody>
          <a:bodyPr/>
          <a:lstStyle>
            <a:lvl1pPr>
              <a:defRPr/>
            </a:lvl1pPr>
          </a:lstStyle>
          <a:p>
            <a:endParaRPr lang="en-GB"/>
          </a:p>
        </p:txBody>
      </p:sp>
      <p:sp>
        <p:nvSpPr>
          <p:cNvPr id="9" name="Rectangle 7"/>
          <p:cNvSpPr>
            <a:spLocks noGrp="1" noChangeArrowheads="1"/>
          </p:cNvSpPr>
          <p:nvPr>
            <p:ph type="sldNum" sz="quarter" idx="12"/>
          </p:nvPr>
        </p:nvSpPr>
        <p:spPr>
          <a:xfrm>
            <a:off x="6553200" y="6927850"/>
            <a:ext cx="2133600" cy="476250"/>
          </a:xfrm>
        </p:spPr>
        <p:txBody>
          <a:bodyPr/>
          <a:lstStyle>
            <a:lvl1pPr>
              <a:defRPr/>
            </a:lvl1pPr>
          </a:lstStyle>
          <a:p>
            <a:fld id="{438B9928-007C-4146-AC76-F71BB4EA9807}" type="slidenum">
              <a:rPr lang="en-GB" smtClean="0"/>
              <a:t>‹#›</a:t>
            </a:fld>
            <a:endParaRPr lang="en-GB"/>
          </a:p>
        </p:txBody>
      </p:sp>
    </p:spTree>
    <p:extLst>
      <p:ext uri="{BB962C8B-B14F-4D97-AF65-F5344CB8AC3E}">
        <p14:creationId xmlns:p14="http://schemas.microsoft.com/office/powerpoint/2010/main" val="36220772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fld id="{313BEF5B-CF35-472E-A99C-768A0EE640DB}" type="datetimeFigureOut">
              <a:rPr lang="en-GB" smtClean="0"/>
              <a:t>03/12/2015</a:t>
            </a:fld>
            <a:endParaRPr lang="en-GB"/>
          </a:p>
        </p:txBody>
      </p:sp>
      <p:sp>
        <p:nvSpPr>
          <p:cNvPr id="5" name="Rectangle 6"/>
          <p:cNvSpPr>
            <a:spLocks noGrp="1" noChangeArrowheads="1"/>
          </p:cNvSpPr>
          <p:nvPr>
            <p:ph type="ftr" sz="quarter" idx="11"/>
          </p:nvPr>
        </p:nvSpPr>
        <p:spPr>
          <a:ln/>
        </p:spPr>
        <p:txBody>
          <a:bodyPr/>
          <a:lstStyle>
            <a:lvl1pPr>
              <a:defRPr/>
            </a:lvl1pPr>
          </a:lstStyle>
          <a:p>
            <a:endParaRPr lang="en-GB"/>
          </a:p>
        </p:txBody>
      </p:sp>
      <p:sp>
        <p:nvSpPr>
          <p:cNvPr id="6" name="Rectangle 7"/>
          <p:cNvSpPr>
            <a:spLocks noGrp="1" noChangeArrowheads="1"/>
          </p:cNvSpPr>
          <p:nvPr>
            <p:ph type="sldNum" sz="quarter" idx="12"/>
          </p:nvPr>
        </p:nvSpPr>
        <p:spPr>
          <a:ln/>
        </p:spPr>
        <p:txBody>
          <a:bodyPr/>
          <a:lstStyle>
            <a:lvl1pPr>
              <a:defRPr/>
            </a:lvl1pPr>
          </a:lstStyle>
          <a:p>
            <a:fld id="{438B9928-007C-4146-AC76-F71BB4EA9807}" type="slidenum">
              <a:rPr lang="en-GB" smtClean="0"/>
              <a:t>‹#›</a:t>
            </a:fld>
            <a:endParaRPr lang="en-GB"/>
          </a:p>
        </p:txBody>
      </p:sp>
    </p:spTree>
    <p:extLst>
      <p:ext uri="{BB962C8B-B14F-4D97-AF65-F5344CB8AC3E}">
        <p14:creationId xmlns:p14="http://schemas.microsoft.com/office/powerpoint/2010/main" val="560673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A10FE147-6786-461F-ACEE-64BEAB5D551D}" type="slidenum">
              <a:rPr lang="en-GB"/>
              <a:pPr>
                <a:defRPr/>
              </a:pPr>
              <a:t>‹#›</a:t>
            </a:fld>
            <a:endParaRPr lang="en-GB"/>
          </a:p>
        </p:txBody>
      </p:sp>
    </p:spTree>
    <p:extLst>
      <p:ext uri="{BB962C8B-B14F-4D97-AF65-F5344CB8AC3E}">
        <p14:creationId xmlns:p14="http://schemas.microsoft.com/office/powerpoint/2010/main" val="283860607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fld id="{313BEF5B-CF35-472E-A99C-768A0EE640DB}" type="datetimeFigureOut">
              <a:rPr lang="en-GB" smtClean="0"/>
              <a:t>03/12/2015</a:t>
            </a:fld>
            <a:endParaRPr lang="en-GB"/>
          </a:p>
        </p:txBody>
      </p:sp>
      <p:sp>
        <p:nvSpPr>
          <p:cNvPr id="5" name="Rectangle 6"/>
          <p:cNvSpPr>
            <a:spLocks noGrp="1" noChangeArrowheads="1"/>
          </p:cNvSpPr>
          <p:nvPr>
            <p:ph type="ftr" sz="quarter" idx="11"/>
          </p:nvPr>
        </p:nvSpPr>
        <p:spPr>
          <a:ln/>
        </p:spPr>
        <p:txBody>
          <a:bodyPr/>
          <a:lstStyle>
            <a:lvl1pPr>
              <a:defRPr/>
            </a:lvl1pPr>
          </a:lstStyle>
          <a:p>
            <a:endParaRPr lang="en-GB"/>
          </a:p>
        </p:txBody>
      </p:sp>
      <p:sp>
        <p:nvSpPr>
          <p:cNvPr id="6" name="Rectangle 7"/>
          <p:cNvSpPr>
            <a:spLocks noGrp="1" noChangeArrowheads="1"/>
          </p:cNvSpPr>
          <p:nvPr>
            <p:ph type="sldNum" sz="quarter" idx="12"/>
          </p:nvPr>
        </p:nvSpPr>
        <p:spPr>
          <a:ln/>
        </p:spPr>
        <p:txBody>
          <a:bodyPr/>
          <a:lstStyle>
            <a:lvl1pPr>
              <a:defRPr/>
            </a:lvl1pPr>
          </a:lstStyle>
          <a:p>
            <a:fld id="{438B9928-007C-4146-AC76-F71BB4EA9807}" type="slidenum">
              <a:rPr lang="en-GB" smtClean="0"/>
              <a:t>‹#›</a:t>
            </a:fld>
            <a:endParaRPr lang="en-GB"/>
          </a:p>
        </p:txBody>
      </p:sp>
    </p:spTree>
    <p:extLst>
      <p:ext uri="{BB962C8B-B14F-4D97-AF65-F5344CB8AC3E}">
        <p14:creationId xmlns:p14="http://schemas.microsoft.com/office/powerpoint/2010/main" val="413317358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55600" y="1665288"/>
            <a:ext cx="4138613" cy="434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665288"/>
            <a:ext cx="4138612" cy="434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fld id="{313BEF5B-CF35-472E-A99C-768A0EE640DB}" type="datetimeFigureOut">
              <a:rPr lang="en-GB" smtClean="0"/>
              <a:t>03/12/2015</a:t>
            </a:fld>
            <a:endParaRPr lang="en-GB"/>
          </a:p>
        </p:txBody>
      </p:sp>
      <p:sp>
        <p:nvSpPr>
          <p:cNvPr id="6" name="Rectangle 6"/>
          <p:cNvSpPr>
            <a:spLocks noGrp="1" noChangeArrowheads="1"/>
          </p:cNvSpPr>
          <p:nvPr>
            <p:ph type="ftr" sz="quarter" idx="11"/>
          </p:nvPr>
        </p:nvSpPr>
        <p:spPr>
          <a:ln/>
        </p:spPr>
        <p:txBody>
          <a:bodyPr/>
          <a:lstStyle>
            <a:lvl1pPr>
              <a:defRPr/>
            </a:lvl1pPr>
          </a:lstStyle>
          <a:p>
            <a:endParaRPr lang="en-GB"/>
          </a:p>
        </p:txBody>
      </p:sp>
      <p:sp>
        <p:nvSpPr>
          <p:cNvPr id="7" name="Rectangle 7"/>
          <p:cNvSpPr>
            <a:spLocks noGrp="1" noChangeArrowheads="1"/>
          </p:cNvSpPr>
          <p:nvPr>
            <p:ph type="sldNum" sz="quarter" idx="12"/>
          </p:nvPr>
        </p:nvSpPr>
        <p:spPr>
          <a:ln/>
        </p:spPr>
        <p:txBody>
          <a:bodyPr/>
          <a:lstStyle>
            <a:lvl1pPr>
              <a:defRPr/>
            </a:lvl1pPr>
          </a:lstStyle>
          <a:p>
            <a:fld id="{438B9928-007C-4146-AC76-F71BB4EA9807}" type="slidenum">
              <a:rPr lang="en-GB" smtClean="0"/>
              <a:t>‹#›</a:t>
            </a:fld>
            <a:endParaRPr lang="en-GB"/>
          </a:p>
        </p:txBody>
      </p:sp>
    </p:spTree>
    <p:extLst>
      <p:ext uri="{BB962C8B-B14F-4D97-AF65-F5344CB8AC3E}">
        <p14:creationId xmlns:p14="http://schemas.microsoft.com/office/powerpoint/2010/main" val="157439168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fld id="{313BEF5B-CF35-472E-A99C-768A0EE640DB}" type="datetimeFigureOut">
              <a:rPr lang="en-GB" smtClean="0"/>
              <a:t>03/12/2015</a:t>
            </a:fld>
            <a:endParaRPr lang="en-GB"/>
          </a:p>
        </p:txBody>
      </p:sp>
      <p:sp>
        <p:nvSpPr>
          <p:cNvPr id="8" name="Rectangle 6"/>
          <p:cNvSpPr>
            <a:spLocks noGrp="1" noChangeArrowheads="1"/>
          </p:cNvSpPr>
          <p:nvPr>
            <p:ph type="ftr" sz="quarter" idx="11"/>
          </p:nvPr>
        </p:nvSpPr>
        <p:spPr>
          <a:ln/>
        </p:spPr>
        <p:txBody>
          <a:bodyPr/>
          <a:lstStyle>
            <a:lvl1pPr>
              <a:defRPr/>
            </a:lvl1pPr>
          </a:lstStyle>
          <a:p>
            <a:endParaRPr lang="en-GB"/>
          </a:p>
        </p:txBody>
      </p:sp>
      <p:sp>
        <p:nvSpPr>
          <p:cNvPr id="9" name="Rectangle 7"/>
          <p:cNvSpPr>
            <a:spLocks noGrp="1" noChangeArrowheads="1"/>
          </p:cNvSpPr>
          <p:nvPr>
            <p:ph type="sldNum" sz="quarter" idx="12"/>
          </p:nvPr>
        </p:nvSpPr>
        <p:spPr>
          <a:ln/>
        </p:spPr>
        <p:txBody>
          <a:bodyPr/>
          <a:lstStyle>
            <a:lvl1pPr>
              <a:defRPr/>
            </a:lvl1pPr>
          </a:lstStyle>
          <a:p>
            <a:fld id="{438B9928-007C-4146-AC76-F71BB4EA9807}" type="slidenum">
              <a:rPr lang="en-GB" smtClean="0"/>
              <a:t>‹#›</a:t>
            </a:fld>
            <a:endParaRPr lang="en-GB"/>
          </a:p>
        </p:txBody>
      </p:sp>
    </p:spTree>
    <p:extLst>
      <p:ext uri="{BB962C8B-B14F-4D97-AF65-F5344CB8AC3E}">
        <p14:creationId xmlns:p14="http://schemas.microsoft.com/office/powerpoint/2010/main" val="181076064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fld id="{313BEF5B-CF35-472E-A99C-768A0EE640DB}" type="datetimeFigureOut">
              <a:rPr lang="en-GB" smtClean="0"/>
              <a:t>03/12/2015</a:t>
            </a:fld>
            <a:endParaRPr lang="en-GB"/>
          </a:p>
        </p:txBody>
      </p:sp>
      <p:sp>
        <p:nvSpPr>
          <p:cNvPr id="4" name="Rectangle 6"/>
          <p:cNvSpPr>
            <a:spLocks noGrp="1" noChangeArrowheads="1"/>
          </p:cNvSpPr>
          <p:nvPr>
            <p:ph type="ftr" sz="quarter" idx="11"/>
          </p:nvPr>
        </p:nvSpPr>
        <p:spPr>
          <a:ln/>
        </p:spPr>
        <p:txBody>
          <a:bodyPr/>
          <a:lstStyle>
            <a:lvl1pPr>
              <a:defRPr/>
            </a:lvl1pPr>
          </a:lstStyle>
          <a:p>
            <a:endParaRPr lang="en-GB"/>
          </a:p>
        </p:txBody>
      </p:sp>
      <p:sp>
        <p:nvSpPr>
          <p:cNvPr id="5" name="Rectangle 7"/>
          <p:cNvSpPr>
            <a:spLocks noGrp="1" noChangeArrowheads="1"/>
          </p:cNvSpPr>
          <p:nvPr>
            <p:ph type="sldNum" sz="quarter" idx="12"/>
          </p:nvPr>
        </p:nvSpPr>
        <p:spPr>
          <a:ln/>
        </p:spPr>
        <p:txBody>
          <a:bodyPr/>
          <a:lstStyle>
            <a:lvl1pPr>
              <a:defRPr/>
            </a:lvl1pPr>
          </a:lstStyle>
          <a:p>
            <a:fld id="{438B9928-007C-4146-AC76-F71BB4EA9807}" type="slidenum">
              <a:rPr lang="en-GB" smtClean="0"/>
              <a:t>‹#›</a:t>
            </a:fld>
            <a:endParaRPr lang="en-GB"/>
          </a:p>
        </p:txBody>
      </p:sp>
    </p:spTree>
    <p:extLst>
      <p:ext uri="{BB962C8B-B14F-4D97-AF65-F5344CB8AC3E}">
        <p14:creationId xmlns:p14="http://schemas.microsoft.com/office/powerpoint/2010/main" val="179417780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fld id="{313BEF5B-CF35-472E-A99C-768A0EE640DB}" type="datetimeFigureOut">
              <a:rPr lang="en-GB" smtClean="0"/>
              <a:t>03/12/2015</a:t>
            </a:fld>
            <a:endParaRPr lang="en-GB"/>
          </a:p>
        </p:txBody>
      </p:sp>
      <p:sp>
        <p:nvSpPr>
          <p:cNvPr id="3" name="Rectangle 6"/>
          <p:cNvSpPr>
            <a:spLocks noGrp="1" noChangeArrowheads="1"/>
          </p:cNvSpPr>
          <p:nvPr>
            <p:ph type="ftr" sz="quarter" idx="11"/>
          </p:nvPr>
        </p:nvSpPr>
        <p:spPr>
          <a:ln/>
        </p:spPr>
        <p:txBody>
          <a:bodyPr/>
          <a:lstStyle>
            <a:lvl1pPr>
              <a:defRPr/>
            </a:lvl1pPr>
          </a:lstStyle>
          <a:p>
            <a:endParaRPr lang="en-GB"/>
          </a:p>
        </p:txBody>
      </p:sp>
      <p:sp>
        <p:nvSpPr>
          <p:cNvPr id="4" name="Rectangle 7"/>
          <p:cNvSpPr>
            <a:spLocks noGrp="1" noChangeArrowheads="1"/>
          </p:cNvSpPr>
          <p:nvPr>
            <p:ph type="sldNum" sz="quarter" idx="12"/>
          </p:nvPr>
        </p:nvSpPr>
        <p:spPr>
          <a:ln/>
        </p:spPr>
        <p:txBody>
          <a:bodyPr/>
          <a:lstStyle>
            <a:lvl1pPr>
              <a:defRPr/>
            </a:lvl1pPr>
          </a:lstStyle>
          <a:p>
            <a:fld id="{438B9928-007C-4146-AC76-F71BB4EA9807}" type="slidenum">
              <a:rPr lang="en-GB" smtClean="0"/>
              <a:t>‹#›</a:t>
            </a:fld>
            <a:endParaRPr lang="en-GB"/>
          </a:p>
        </p:txBody>
      </p:sp>
    </p:spTree>
    <p:extLst>
      <p:ext uri="{BB962C8B-B14F-4D97-AF65-F5344CB8AC3E}">
        <p14:creationId xmlns:p14="http://schemas.microsoft.com/office/powerpoint/2010/main" val="195855020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fld id="{313BEF5B-CF35-472E-A99C-768A0EE640DB}" type="datetimeFigureOut">
              <a:rPr lang="en-GB" smtClean="0"/>
              <a:t>03/12/2015</a:t>
            </a:fld>
            <a:endParaRPr lang="en-GB"/>
          </a:p>
        </p:txBody>
      </p:sp>
      <p:sp>
        <p:nvSpPr>
          <p:cNvPr id="6" name="Rectangle 6"/>
          <p:cNvSpPr>
            <a:spLocks noGrp="1" noChangeArrowheads="1"/>
          </p:cNvSpPr>
          <p:nvPr>
            <p:ph type="ftr" sz="quarter" idx="11"/>
          </p:nvPr>
        </p:nvSpPr>
        <p:spPr>
          <a:ln/>
        </p:spPr>
        <p:txBody>
          <a:bodyPr/>
          <a:lstStyle>
            <a:lvl1pPr>
              <a:defRPr/>
            </a:lvl1pPr>
          </a:lstStyle>
          <a:p>
            <a:endParaRPr lang="en-GB"/>
          </a:p>
        </p:txBody>
      </p:sp>
      <p:sp>
        <p:nvSpPr>
          <p:cNvPr id="7" name="Rectangle 7"/>
          <p:cNvSpPr>
            <a:spLocks noGrp="1" noChangeArrowheads="1"/>
          </p:cNvSpPr>
          <p:nvPr>
            <p:ph type="sldNum" sz="quarter" idx="12"/>
          </p:nvPr>
        </p:nvSpPr>
        <p:spPr>
          <a:ln/>
        </p:spPr>
        <p:txBody>
          <a:bodyPr/>
          <a:lstStyle>
            <a:lvl1pPr>
              <a:defRPr/>
            </a:lvl1pPr>
          </a:lstStyle>
          <a:p>
            <a:fld id="{438B9928-007C-4146-AC76-F71BB4EA9807}" type="slidenum">
              <a:rPr lang="en-GB" smtClean="0"/>
              <a:t>‹#›</a:t>
            </a:fld>
            <a:endParaRPr lang="en-GB"/>
          </a:p>
        </p:txBody>
      </p:sp>
    </p:spTree>
    <p:extLst>
      <p:ext uri="{BB962C8B-B14F-4D97-AF65-F5344CB8AC3E}">
        <p14:creationId xmlns:p14="http://schemas.microsoft.com/office/powerpoint/2010/main" val="15433576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fld id="{313BEF5B-CF35-472E-A99C-768A0EE640DB}" type="datetimeFigureOut">
              <a:rPr lang="en-GB" smtClean="0"/>
              <a:t>03/12/2015</a:t>
            </a:fld>
            <a:endParaRPr lang="en-GB"/>
          </a:p>
        </p:txBody>
      </p:sp>
      <p:sp>
        <p:nvSpPr>
          <p:cNvPr id="6" name="Rectangle 6"/>
          <p:cNvSpPr>
            <a:spLocks noGrp="1" noChangeArrowheads="1"/>
          </p:cNvSpPr>
          <p:nvPr>
            <p:ph type="ftr" sz="quarter" idx="11"/>
          </p:nvPr>
        </p:nvSpPr>
        <p:spPr>
          <a:ln/>
        </p:spPr>
        <p:txBody>
          <a:bodyPr/>
          <a:lstStyle>
            <a:lvl1pPr>
              <a:defRPr/>
            </a:lvl1pPr>
          </a:lstStyle>
          <a:p>
            <a:endParaRPr lang="en-GB"/>
          </a:p>
        </p:txBody>
      </p:sp>
      <p:sp>
        <p:nvSpPr>
          <p:cNvPr id="7" name="Rectangle 7"/>
          <p:cNvSpPr>
            <a:spLocks noGrp="1" noChangeArrowheads="1"/>
          </p:cNvSpPr>
          <p:nvPr>
            <p:ph type="sldNum" sz="quarter" idx="12"/>
          </p:nvPr>
        </p:nvSpPr>
        <p:spPr>
          <a:ln/>
        </p:spPr>
        <p:txBody>
          <a:bodyPr/>
          <a:lstStyle>
            <a:lvl1pPr>
              <a:defRPr/>
            </a:lvl1pPr>
          </a:lstStyle>
          <a:p>
            <a:fld id="{438B9928-007C-4146-AC76-F71BB4EA9807}" type="slidenum">
              <a:rPr lang="en-GB" smtClean="0"/>
              <a:t>‹#›</a:t>
            </a:fld>
            <a:endParaRPr lang="en-GB"/>
          </a:p>
        </p:txBody>
      </p:sp>
    </p:spTree>
    <p:extLst>
      <p:ext uri="{BB962C8B-B14F-4D97-AF65-F5344CB8AC3E}">
        <p14:creationId xmlns:p14="http://schemas.microsoft.com/office/powerpoint/2010/main" val="393483749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fld id="{313BEF5B-CF35-472E-A99C-768A0EE640DB}" type="datetimeFigureOut">
              <a:rPr lang="en-GB" smtClean="0"/>
              <a:t>03/12/2015</a:t>
            </a:fld>
            <a:endParaRPr lang="en-GB"/>
          </a:p>
        </p:txBody>
      </p:sp>
      <p:sp>
        <p:nvSpPr>
          <p:cNvPr id="5" name="Rectangle 6"/>
          <p:cNvSpPr>
            <a:spLocks noGrp="1" noChangeArrowheads="1"/>
          </p:cNvSpPr>
          <p:nvPr>
            <p:ph type="ftr" sz="quarter" idx="11"/>
          </p:nvPr>
        </p:nvSpPr>
        <p:spPr>
          <a:ln/>
        </p:spPr>
        <p:txBody>
          <a:bodyPr/>
          <a:lstStyle>
            <a:lvl1pPr>
              <a:defRPr/>
            </a:lvl1pPr>
          </a:lstStyle>
          <a:p>
            <a:endParaRPr lang="en-GB"/>
          </a:p>
        </p:txBody>
      </p:sp>
      <p:sp>
        <p:nvSpPr>
          <p:cNvPr id="6" name="Rectangle 7"/>
          <p:cNvSpPr>
            <a:spLocks noGrp="1" noChangeArrowheads="1"/>
          </p:cNvSpPr>
          <p:nvPr>
            <p:ph type="sldNum" sz="quarter" idx="12"/>
          </p:nvPr>
        </p:nvSpPr>
        <p:spPr>
          <a:ln/>
        </p:spPr>
        <p:txBody>
          <a:bodyPr/>
          <a:lstStyle>
            <a:lvl1pPr>
              <a:defRPr/>
            </a:lvl1pPr>
          </a:lstStyle>
          <a:p>
            <a:fld id="{438B9928-007C-4146-AC76-F71BB4EA9807}" type="slidenum">
              <a:rPr lang="en-GB" smtClean="0"/>
              <a:t>‹#›</a:t>
            </a:fld>
            <a:endParaRPr lang="en-GB"/>
          </a:p>
        </p:txBody>
      </p:sp>
    </p:spTree>
    <p:extLst>
      <p:ext uri="{BB962C8B-B14F-4D97-AF65-F5344CB8AC3E}">
        <p14:creationId xmlns:p14="http://schemas.microsoft.com/office/powerpoint/2010/main" val="211832071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8613" y="422275"/>
            <a:ext cx="2106612" cy="55927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55600" y="422275"/>
            <a:ext cx="6170613" cy="5592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fld id="{313BEF5B-CF35-472E-A99C-768A0EE640DB}" type="datetimeFigureOut">
              <a:rPr lang="en-GB" smtClean="0"/>
              <a:t>03/12/2015</a:t>
            </a:fld>
            <a:endParaRPr lang="en-GB"/>
          </a:p>
        </p:txBody>
      </p:sp>
      <p:sp>
        <p:nvSpPr>
          <p:cNvPr id="5" name="Rectangle 6"/>
          <p:cNvSpPr>
            <a:spLocks noGrp="1" noChangeArrowheads="1"/>
          </p:cNvSpPr>
          <p:nvPr>
            <p:ph type="ftr" sz="quarter" idx="11"/>
          </p:nvPr>
        </p:nvSpPr>
        <p:spPr>
          <a:ln/>
        </p:spPr>
        <p:txBody>
          <a:bodyPr/>
          <a:lstStyle>
            <a:lvl1pPr>
              <a:defRPr/>
            </a:lvl1pPr>
          </a:lstStyle>
          <a:p>
            <a:endParaRPr lang="en-GB"/>
          </a:p>
        </p:txBody>
      </p:sp>
      <p:sp>
        <p:nvSpPr>
          <p:cNvPr id="6" name="Rectangle 7"/>
          <p:cNvSpPr>
            <a:spLocks noGrp="1" noChangeArrowheads="1"/>
          </p:cNvSpPr>
          <p:nvPr>
            <p:ph type="sldNum" sz="quarter" idx="12"/>
          </p:nvPr>
        </p:nvSpPr>
        <p:spPr>
          <a:ln/>
        </p:spPr>
        <p:txBody>
          <a:bodyPr/>
          <a:lstStyle>
            <a:lvl1pPr>
              <a:defRPr/>
            </a:lvl1pPr>
          </a:lstStyle>
          <a:p>
            <a:fld id="{438B9928-007C-4146-AC76-F71BB4EA9807}" type="slidenum">
              <a:rPr lang="en-GB" smtClean="0"/>
              <a:t>‹#›</a:t>
            </a:fld>
            <a:endParaRPr lang="en-GB"/>
          </a:p>
        </p:txBody>
      </p:sp>
    </p:spTree>
    <p:extLst>
      <p:ext uri="{BB962C8B-B14F-4D97-AF65-F5344CB8AC3E}">
        <p14:creationId xmlns:p14="http://schemas.microsoft.com/office/powerpoint/2010/main" val="401646810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55600" y="422275"/>
            <a:ext cx="4876800" cy="73818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55600" y="1665288"/>
            <a:ext cx="4138613" cy="4349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6613" y="1665288"/>
            <a:ext cx="4138612" cy="209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6613" y="3916363"/>
            <a:ext cx="4138612" cy="209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5"/>
          <p:cNvSpPr>
            <a:spLocks noGrp="1" noChangeArrowheads="1"/>
          </p:cNvSpPr>
          <p:nvPr>
            <p:ph type="dt" sz="half" idx="10"/>
          </p:nvPr>
        </p:nvSpPr>
        <p:spPr>
          <a:ln/>
        </p:spPr>
        <p:txBody>
          <a:bodyPr/>
          <a:lstStyle>
            <a:lvl1pPr>
              <a:defRPr/>
            </a:lvl1pPr>
          </a:lstStyle>
          <a:p>
            <a:fld id="{313BEF5B-CF35-472E-A99C-768A0EE640DB}" type="datetimeFigureOut">
              <a:rPr lang="en-GB" smtClean="0"/>
              <a:t>03/12/2015</a:t>
            </a:fld>
            <a:endParaRPr lang="en-GB"/>
          </a:p>
        </p:txBody>
      </p:sp>
      <p:sp>
        <p:nvSpPr>
          <p:cNvPr id="7" name="Rectangle 6"/>
          <p:cNvSpPr>
            <a:spLocks noGrp="1" noChangeArrowheads="1"/>
          </p:cNvSpPr>
          <p:nvPr>
            <p:ph type="ftr" sz="quarter" idx="11"/>
          </p:nvPr>
        </p:nvSpPr>
        <p:spPr>
          <a:ln/>
        </p:spPr>
        <p:txBody>
          <a:bodyPr/>
          <a:lstStyle>
            <a:lvl1pPr>
              <a:defRPr/>
            </a:lvl1pPr>
          </a:lstStyle>
          <a:p>
            <a:endParaRPr lang="en-GB"/>
          </a:p>
        </p:txBody>
      </p:sp>
      <p:sp>
        <p:nvSpPr>
          <p:cNvPr id="8" name="Rectangle 7"/>
          <p:cNvSpPr>
            <a:spLocks noGrp="1" noChangeArrowheads="1"/>
          </p:cNvSpPr>
          <p:nvPr>
            <p:ph type="sldNum" sz="quarter" idx="12"/>
          </p:nvPr>
        </p:nvSpPr>
        <p:spPr>
          <a:ln/>
        </p:spPr>
        <p:txBody>
          <a:bodyPr/>
          <a:lstStyle>
            <a:lvl1pPr>
              <a:defRPr/>
            </a:lvl1pPr>
          </a:lstStyle>
          <a:p>
            <a:fld id="{438B9928-007C-4146-AC76-F71BB4EA9807}" type="slidenum">
              <a:rPr lang="en-GB" smtClean="0"/>
              <a:t>‹#›</a:t>
            </a:fld>
            <a:endParaRPr lang="en-GB"/>
          </a:p>
        </p:txBody>
      </p:sp>
    </p:spTree>
    <p:extLst>
      <p:ext uri="{BB962C8B-B14F-4D97-AF65-F5344CB8AC3E}">
        <p14:creationId xmlns:p14="http://schemas.microsoft.com/office/powerpoint/2010/main" val="25516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603F5AD9-5011-4964-A853-E88DD15A2606}" type="slidenum">
              <a:rPr lang="en-GB"/>
              <a:pPr>
                <a:defRPr/>
              </a:pPr>
              <a:t>‹#›</a:t>
            </a:fld>
            <a:endParaRPr lang="en-GB"/>
          </a:p>
        </p:txBody>
      </p:sp>
    </p:spTree>
    <p:extLst>
      <p:ext uri="{BB962C8B-B14F-4D97-AF65-F5344CB8AC3E}">
        <p14:creationId xmlns:p14="http://schemas.microsoft.com/office/powerpoint/2010/main" val="128039957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55600" y="422275"/>
            <a:ext cx="4876800" cy="73818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55600" y="1665288"/>
            <a:ext cx="4138613" cy="4349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hart Placeholder 3"/>
          <p:cNvSpPr>
            <a:spLocks noGrp="1"/>
          </p:cNvSpPr>
          <p:nvPr>
            <p:ph type="chart" sz="half" idx="2"/>
          </p:nvPr>
        </p:nvSpPr>
        <p:spPr>
          <a:xfrm>
            <a:off x="4646613" y="1665288"/>
            <a:ext cx="4138612" cy="4349750"/>
          </a:xfrm>
        </p:spPr>
        <p:txBody>
          <a:bodyPr/>
          <a:lstStyle/>
          <a:p>
            <a:pPr lvl="0"/>
            <a:r>
              <a:rPr lang="en-US" noProof="0" smtClean="0"/>
              <a:t>Click icon to add chart</a:t>
            </a:r>
            <a:endParaRPr lang="en-GB" noProof="0" smtClean="0"/>
          </a:p>
        </p:txBody>
      </p:sp>
      <p:sp>
        <p:nvSpPr>
          <p:cNvPr id="5" name="Rectangle 5"/>
          <p:cNvSpPr>
            <a:spLocks noGrp="1" noChangeArrowheads="1"/>
          </p:cNvSpPr>
          <p:nvPr>
            <p:ph type="dt" sz="half" idx="10"/>
          </p:nvPr>
        </p:nvSpPr>
        <p:spPr>
          <a:ln/>
        </p:spPr>
        <p:txBody>
          <a:bodyPr/>
          <a:lstStyle>
            <a:lvl1pPr>
              <a:defRPr/>
            </a:lvl1pPr>
          </a:lstStyle>
          <a:p>
            <a:fld id="{313BEF5B-CF35-472E-A99C-768A0EE640DB}" type="datetimeFigureOut">
              <a:rPr lang="en-GB" smtClean="0"/>
              <a:t>03/12/2015</a:t>
            </a:fld>
            <a:endParaRPr lang="en-GB"/>
          </a:p>
        </p:txBody>
      </p:sp>
      <p:sp>
        <p:nvSpPr>
          <p:cNvPr id="6" name="Rectangle 6"/>
          <p:cNvSpPr>
            <a:spLocks noGrp="1" noChangeArrowheads="1"/>
          </p:cNvSpPr>
          <p:nvPr>
            <p:ph type="ftr" sz="quarter" idx="11"/>
          </p:nvPr>
        </p:nvSpPr>
        <p:spPr>
          <a:ln/>
        </p:spPr>
        <p:txBody>
          <a:bodyPr/>
          <a:lstStyle>
            <a:lvl1pPr>
              <a:defRPr/>
            </a:lvl1pPr>
          </a:lstStyle>
          <a:p>
            <a:endParaRPr lang="en-GB"/>
          </a:p>
        </p:txBody>
      </p:sp>
      <p:sp>
        <p:nvSpPr>
          <p:cNvPr id="7" name="Rectangle 7"/>
          <p:cNvSpPr>
            <a:spLocks noGrp="1" noChangeArrowheads="1"/>
          </p:cNvSpPr>
          <p:nvPr>
            <p:ph type="sldNum" sz="quarter" idx="12"/>
          </p:nvPr>
        </p:nvSpPr>
        <p:spPr>
          <a:ln/>
        </p:spPr>
        <p:txBody>
          <a:bodyPr/>
          <a:lstStyle>
            <a:lvl1pPr>
              <a:defRPr/>
            </a:lvl1pPr>
          </a:lstStyle>
          <a:p>
            <a:fld id="{438B9928-007C-4146-AC76-F71BB4EA9807}" type="slidenum">
              <a:rPr lang="en-GB" smtClean="0"/>
              <a:t>‹#›</a:t>
            </a:fld>
            <a:endParaRPr lang="en-GB"/>
          </a:p>
        </p:txBody>
      </p:sp>
    </p:spTree>
    <p:extLst>
      <p:ext uri="{BB962C8B-B14F-4D97-AF65-F5344CB8AC3E}">
        <p14:creationId xmlns:p14="http://schemas.microsoft.com/office/powerpoint/2010/main" val="158250078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55600" y="422275"/>
            <a:ext cx="4876800" cy="738188"/>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355600" y="1665288"/>
            <a:ext cx="8429625" cy="4349750"/>
          </a:xfrm>
        </p:spPr>
        <p:txBody>
          <a:bodyPr/>
          <a:lstStyle/>
          <a:p>
            <a:pPr lvl="0"/>
            <a:r>
              <a:rPr lang="en-US" noProof="0" smtClean="0"/>
              <a:t>Click icon to add table</a:t>
            </a:r>
            <a:endParaRPr lang="en-GB" noProof="0" smtClean="0"/>
          </a:p>
        </p:txBody>
      </p:sp>
      <p:sp>
        <p:nvSpPr>
          <p:cNvPr id="4" name="Rectangle 5"/>
          <p:cNvSpPr>
            <a:spLocks noGrp="1" noChangeArrowheads="1"/>
          </p:cNvSpPr>
          <p:nvPr>
            <p:ph type="dt" sz="half" idx="10"/>
          </p:nvPr>
        </p:nvSpPr>
        <p:spPr>
          <a:ln/>
        </p:spPr>
        <p:txBody>
          <a:bodyPr/>
          <a:lstStyle>
            <a:lvl1pPr>
              <a:defRPr/>
            </a:lvl1pPr>
          </a:lstStyle>
          <a:p>
            <a:fld id="{313BEF5B-CF35-472E-A99C-768A0EE640DB}" type="datetimeFigureOut">
              <a:rPr lang="en-GB" smtClean="0"/>
              <a:t>03/12/2015</a:t>
            </a:fld>
            <a:endParaRPr lang="en-GB"/>
          </a:p>
        </p:txBody>
      </p:sp>
      <p:sp>
        <p:nvSpPr>
          <p:cNvPr id="5" name="Rectangle 6"/>
          <p:cNvSpPr>
            <a:spLocks noGrp="1" noChangeArrowheads="1"/>
          </p:cNvSpPr>
          <p:nvPr>
            <p:ph type="ftr" sz="quarter" idx="11"/>
          </p:nvPr>
        </p:nvSpPr>
        <p:spPr>
          <a:ln/>
        </p:spPr>
        <p:txBody>
          <a:bodyPr/>
          <a:lstStyle>
            <a:lvl1pPr>
              <a:defRPr/>
            </a:lvl1pPr>
          </a:lstStyle>
          <a:p>
            <a:endParaRPr lang="en-GB"/>
          </a:p>
        </p:txBody>
      </p:sp>
      <p:sp>
        <p:nvSpPr>
          <p:cNvPr id="6" name="Rectangle 7"/>
          <p:cNvSpPr>
            <a:spLocks noGrp="1" noChangeArrowheads="1"/>
          </p:cNvSpPr>
          <p:nvPr>
            <p:ph type="sldNum" sz="quarter" idx="12"/>
          </p:nvPr>
        </p:nvSpPr>
        <p:spPr>
          <a:ln/>
        </p:spPr>
        <p:txBody>
          <a:bodyPr/>
          <a:lstStyle>
            <a:lvl1pPr>
              <a:defRPr/>
            </a:lvl1pPr>
          </a:lstStyle>
          <a:p>
            <a:fld id="{438B9928-007C-4146-AC76-F71BB4EA9807}" type="slidenum">
              <a:rPr lang="en-GB" smtClean="0"/>
              <a:t>‹#›</a:t>
            </a:fld>
            <a:endParaRPr lang="en-GB"/>
          </a:p>
        </p:txBody>
      </p:sp>
    </p:spTree>
    <p:extLst>
      <p:ext uri="{BB962C8B-B14F-4D97-AF65-F5344CB8AC3E}">
        <p14:creationId xmlns:p14="http://schemas.microsoft.com/office/powerpoint/2010/main" val="103238537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ltGray">
          <a:xfrm>
            <a:off x="76200" y="76200"/>
            <a:ext cx="8991600" cy="6705600"/>
          </a:xfrm>
          <a:prstGeom prst="rect">
            <a:avLst/>
          </a:prstGeom>
          <a:solidFill>
            <a:srgbClr val="00502F"/>
          </a:solidFill>
          <a:ln w="9525">
            <a:noFill/>
            <a:miter lim="800000"/>
            <a:headEnd/>
            <a:tailEnd/>
          </a:ln>
          <a:effectLst/>
        </p:spPr>
        <p:txBody>
          <a:bodyPr wrap="none" anchor="ctr"/>
          <a:lstStyle/>
          <a:p>
            <a:pPr algn="ctr" eaLnBrk="0" hangingPunct="0">
              <a:spcBef>
                <a:spcPct val="0"/>
              </a:spcBef>
              <a:defRPr/>
            </a:pPr>
            <a:endParaRPr lang="en-US" sz="2400">
              <a:solidFill>
                <a:srgbClr val="8D010F"/>
              </a:solidFill>
              <a:latin typeface="Times" pitchFamily="18" charset="0"/>
            </a:endParaRPr>
          </a:p>
        </p:txBody>
      </p:sp>
      <p:pic>
        <p:nvPicPr>
          <p:cNvPr id="5" name="Picture 11" descr="LeedsUniWh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1925" y="441325"/>
            <a:ext cx="22748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9"/>
          <p:cNvSpPr>
            <a:spLocks noChangeShapeType="1"/>
          </p:cNvSpPr>
          <p:nvPr/>
        </p:nvSpPr>
        <p:spPr bwMode="white">
          <a:xfrm>
            <a:off x="201613" y="1341438"/>
            <a:ext cx="8713787" cy="0"/>
          </a:xfrm>
          <a:prstGeom prst="line">
            <a:avLst/>
          </a:prstGeom>
          <a:noFill/>
          <a:ln w="9525">
            <a:solidFill>
              <a:schemeClr val="bg1"/>
            </a:solidFill>
            <a:round/>
            <a:headEnd/>
            <a:tailEnd/>
          </a:ln>
          <a:effectLst/>
        </p:spPr>
        <p:txBody>
          <a:bodyPr wrap="none" anchor="ctr"/>
          <a:lstStyle/>
          <a:p>
            <a:pPr>
              <a:defRPr/>
            </a:pPr>
            <a:endParaRPr lang="en-GB"/>
          </a:p>
        </p:txBody>
      </p:sp>
      <p:sp>
        <p:nvSpPr>
          <p:cNvPr id="43011" name="Rectangle 3"/>
          <p:cNvSpPr>
            <a:spLocks noGrp="1" noChangeArrowheads="1"/>
          </p:cNvSpPr>
          <p:nvPr>
            <p:ph type="ctrTitle"/>
          </p:nvPr>
        </p:nvSpPr>
        <p:spPr>
          <a:xfrm>
            <a:off x="349250" y="2565400"/>
            <a:ext cx="7772400" cy="549275"/>
          </a:xfrm>
        </p:spPr>
        <p:txBody>
          <a:bodyPr anchor="t">
            <a:spAutoFit/>
          </a:bodyPr>
          <a:lstStyle>
            <a:lvl1pPr>
              <a:defRPr sz="3600">
                <a:solidFill>
                  <a:schemeClr val="bg1"/>
                </a:solidFill>
              </a:defRPr>
            </a:lvl1pPr>
          </a:lstStyle>
          <a:p>
            <a:r>
              <a:rPr lang="en-US" smtClean="0"/>
              <a:t>Click to edit Master title style</a:t>
            </a:r>
            <a:endParaRPr lang="en-GB"/>
          </a:p>
        </p:txBody>
      </p:sp>
      <p:sp>
        <p:nvSpPr>
          <p:cNvPr id="43012" name="Rectangle 4"/>
          <p:cNvSpPr>
            <a:spLocks noGrp="1" noChangeArrowheads="1"/>
          </p:cNvSpPr>
          <p:nvPr>
            <p:ph type="subTitle" idx="1"/>
          </p:nvPr>
        </p:nvSpPr>
        <p:spPr bwMode="ltGray">
          <a:xfrm>
            <a:off x="352425" y="3990975"/>
            <a:ext cx="5394325" cy="519113"/>
          </a:xfrm>
        </p:spPr>
        <p:txBody>
          <a:bodyPr/>
          <a:lstStyle>
            <a:lvl1pPr>
              <a:defRPr sz="2000">
                <a:solidFill>
                  <a:schemeClr val="bg1"/>
                </a:solidFill>
              </a:defRPr>
            </a:lvl1pPr>
          </a:lstStyle>
          <a:p>
            <a:r>
              <a:rPr lang="en-US" smtClean="0"/>
              <a:t>Click to edit Master subtitle style</a:t>
            </a:r>
            <a:endParaRPr lang="en-GB"/>
          </a:p>
        </p:txBody>
      </p:sp>
      <p:sp>
        <p:nvSpPr>
          <p:cNvPr id="7" name="Rectangle 5"/>
          <p:cNvSpPr>
            <a:spLocks noGrp="1" noChangeArrowheads="1"/>
          </p:cNvSpPr>
          <p:nvPr>
            <p:ph type="dt" sz="half" idx="10"/>
          </p:nvPr>
        </p:nvSpPr>
        <p:spPr>
          <a:xfrm>
            <a:off x="457200" y="6927850"/>
            <a:ext cx="2133600" cy="476250"/>
          </a:xfrm>
        </p:spPr>
        <p:txBody>
          <a:bodyPr/>
          <a:lstStyle>
            <a:lvl1pPr>
              <a:defRPr/>
            </a:lvl1pPr>
          </a:lstStyle>
          <a:p>
            <a:pPr>
              <a:defRPr/>
            </a:pPr>
            <a:endParaRPr lang="en-US"/>
          </a:p>
        </p:txBody>
      </p:sp>
      <p:sp>
        <p:nvSpPr>
          <p:cNvPr id="8" name="Rectangle 6"/>
          <p:cNvSpPr>
            <a:spLocks noGrp="1" noChangeArrowheads="1"/>
          </p:cNvSpPr>
          <p:nvPr>
            <p:ph type="ftr" sz="quarter" idx="11"/>
          </p:nvPr>
        </p:nvSpPr>
        <p:spPr>
          <a:xfrm>
            <a:off x="3124200" y="6927850"/>
            <a:ext cx="2895600" cy="476250"/>
          </a:xfrm>
        </p:spPr>
        <p:txBody>
          <a:bodyPr/>
          <a:lstStyle>
            <a:lvl1pPr>
              <a:defRPr/>
            </a:lvl1pPr>
          </a:lstStyle>
          <a:p>
            <a:pPr>
              <a:defRPr/>
            </a:pPr>
            <a:endParaRPr lang="en-US"/>
          </a:p>
        </p:txBody>
      </p:sp>
      <p:sp>
        <p:nvSpPr>
          <p:cNvPr id="9" name="Rectangle 7"/>
          <p:cNvSpPr>
            <a:spLocks noGrp="1" noChangeArrowheads="1"/>
          </p:cNvSpPr>
          <p:nvPr>
            <p:ph type="sldNum" sz="quarter" idx="12"/>
          </p:nvPr>
        </p:nvSpPr>
        <p:spPr>
          <a:xfrm>
            <a:off x="6553200" y="6927850"/>
            <a:ext cx="2133600" cy="476250"/>
          </a:xfrm>
        </p:spPr>
        <p:txBody>
          <a:bodyPr/>
          <a:lstStyle>
            <a:lvl1pPr>
              <a:defRPr/>
            </a:lvl1pPr>
          </a:lstStyle>
          <a:p>
            <a:pPr>
              <a:defRPr/>
            </a:pPr>
            <a:fld id="{2E32D8C6-FBEA-4E44-9D1E-3712AD6FF539}" type="slidenum">
              <a:rPr lang="en-GB"/>
              <a:pPr>
                <a:defRPr/>
              </a:pPr>
              <a:t>‹#›</a:t>
            </a:fld>
            <a:endParaRPr lang="en-GB"/>
          </a:p>
        </p:txBody>
      </p:sp>
    </p:spTree>
    <p:extLst>
      <p:ext uri="{BB962C8B-B14F-4D97-AF65-F5344CB8AC3E}">
        <p14:creationId xmlns:p14="http://schemas.microsoft.com/office/powerpoint/2010/main" val="265018814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4B8577E4-DEA9-4784-8B08-744C7F645E55}" type="slidenum">
              <a:rPr lang="en-GB"/>
              <a:pPr>
                <a:defRPr/>
              </a:pPr>
              <a:t>‹#›</a:t>
            </a:fld>
            <a:endParaRPr lang="en-GB"/>
          </a:p>
        </p:txBody>
      </p:sp>
    </p:spTree>
    <p:extLst>
      <p:ext uri="{BB962C8B-B14F-4D97-AF65-F5344CB8AC3E}">
        <p14:creationId xmlns:p14="http://schemas.microsoft.com/office/powerpoint/2010/main" val="371357997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ACFC490A-0707-4258-8E5A-CEAB98E13E08}" type="slidenum">
              <a:rPr lang="en-GB"/>
              <a:pPr>
                <a:defRPr/>
              </a:pPr>
              <a:t>‹#›</a:t>
            </a:fld>
            <a:endParaRPr lang="en-GB"/>
          </a:p>
        </p:txBody>
      </p:sp>
    </p:spTree>
    <p:extLst>
      <p:ext uri="{BB962C8B-B14F-4D97-AF65-F5344CB8AC3E}">
        <p14:creationId xmlns:p14="http://schemas.microsoft.com/office/powerpoint/2010/main" val="253589166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55600" y="1665288"/>
            <a:ext cx="4138613" cy="434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665288"/>
            <a:ext cx="4138612" cy="434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24882385-CAF7-4F50-8F0E-720AEB942373}" type="slidenum">
              <a:rPr lang="en-GB"/>
              <a:pPr>
                <a:defRPr/>
              </a:pPr>
              <a:t>‹#›</a:t>
            </a:fld>
            <a:endParaRPr lang="en-GB"/>
          </a:p>
        </p:txBody>
      </p:sp>
    </p:spTree>
    <p:extLst>
      <p:ext uri="{BB962C8B-B14F-4D97-AF65-F5344CB8AC3E}">
        <p14:creationId xmlns:p14="http://schemas.microsoft.com/office/powerpoint/2010/main" val="343519341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6C09AA3F-AE84-47A2-AB63-33C97B06E6B7}" type="slidenum">
              <a:rPr lang="en-GB"/>
              <a:pPr>
                <a:defRPr/>
              </a:pPr>
              <a:t>‹#›</a:t>
            </a:fld>
            <a:endParaRPr lang="en-GB"/>
          </a:p>
        </p:txBody>
      </p:sp>
    </p:spTree>
    <p:extLst>
      <p:ext uri="{BB962C8B-B14F-4D97-AF65-F5344CB8AC3E}">
        <p14:creationId xmlns:p14="http://schemas.microsoft.com/office/powerpoint/2010/main" val="201243131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359A0356-6954-4909-AEF9-A31B27FE147E}" type="slidenum">
              <a:rPr lang="en-GB"/>
              <a:pPr>
                <a:defRPr/>
              </a:pPr>
              <a:t>‹#›</a:t>
            </a:fld>
            <a:endParaRPr lang="en-GB"/>
          </a:p>
        </p:txBody>
      </p:sp>
    </p:spTree>
    <p:extLst>
      <p:ext uri="{BB962C8B-B14F-4D97-AF65-F5344CB8AC3E}">
        <p14:creationId xmlns:p14="http://schemas.microsoft.com/office/powerpoint/2010/main" val="114745094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BBE2A044-AE75-42E0-ABD4-DCD6F6E40474}" type="slidenum">
              <a:rPr lang="en-GB"/>
              <a:pPr>
                <a:defRPr/>
              </a:pPr>
              <a:t>‹#›</a:t>
            </a:fld>
            <a:endParaRPr lang="en-GB"/>
          </a:p>
        </p:txBody>
      </p:sp>
    </p:spTree>
    <p:extLst>
      <p:ext uri="{BB962C8B-B14F-4D97-AF65-F5344CB8AC3E}">
        <p14:creationId xmlns:p14="http://schemas.microsoft.com/office/powerpoint/2010/main" val="41044037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1E5A6B81-5845-4336-B450-A7D21EB4B3F0}" type="slidenum">
              <a:rPr lang="en-GB"/>
              <a:pPr>
                <a:defRPr/>
              </a:pPr>
              <a:t>‹#›</a:t>
            </a:fld>
            <a:endParaRPr lang="en-GB"/>
          </a:p>
        </p:txBody>
      </p:sp>
    </p:spTree>
    <p:extLst>
      <p:ext uri="{BB962C8B-B14F-4D97-AF65-F5344CB8AC3E}">
        <p14:creationId xmlns:p14="http://schemas.microsoft.com/office/powerpoint/2010/main" val="886801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D2A7DA05-06E3-4E07-B7B9-8F57196A78ED}" type="slidenum">
              <a:rPr lang="en-GB"/>
              <a:pPr>
                <a:defRPr/>
              </a:pPr>
              <a:t>‹#›</a:t>
            </a:fld>
            <a:endParaRPr lang="en-GB"/>
          </a:p>
        </p:txBody>
      </p:sp>
    </p:spTree>
    <p:extLst>
      <p:ext uri="{BB962C8B-B14F-4D97-AF65-F5344CB8AC3E}">
        <p14:creationId xmlns:p14="http://schemas.microsoft.com/office/powerpoint/2010/main" val="196469745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786AA663-A3EA-40E1-B5F7-36CF0D28C399}" type="slidenum">
              <a:rPr lang="en-GB"/>
              <a:pPr>
                <a:defRPr/>
              </a:pPr>
              <a:t>‹#›</a:t>
            </a:fld>
            <a:endParaRPr lang="en-GB"/>
          </a:p>
        </p:txBody>
      </p:sp>
    </p:spTree>
    <p:extLst>
      <p:ext uri="{BB962C8B-B14F-4D97-AF65-F5344CB8AC3E}">
        <p14:creationId xmlns:p14="http://schemas.microsoft.com/office/powerpoint/2010/main" val="246562860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EB7146C6-B89C-4715-A63F-36C32FA337E3}" type="slidenum">
              <a:rPr lang="en-GB"/>
              <a:pPr>
                <a:defRPr/>
              </a:pPr>
              <a:t>‹#›</a:t>
            </a:fld>
            <a:endParaRPr lang="en-GB"/>
          </a:p>
        </p:txBody>
      </p:sp>
    </p:spTree>
    <p:extLst>
      <p:ext uri="{BB962C8B-B14F-4D97-AF65-F5344CB8AC3E}">
        <p14:creationId xmlns:p14="http://schemas.microsoft.com/office/powerpoint/2010/main" val="295594646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8613" y="422275"/>
            <a:ext cx="2106612" cy="55927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55600" y="422275"/>
            <a:ext cx="6170613" cy="5592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948C2BD2-4F81-428C-8674-B6C6B62F3850}" type="slidenum">
              <a:rPr lang="en-GB"/>
              <a:pPr>
                <a:defRPr/>
              </a:pPr>
              <a:t>‹#›</a:t>
            </a:fld>
            <a:endParaRPr lang="en-GB"/>
          </a:p>
        </p:txBody>
      </p:sp>
    </p:spTree>
    <p:extLst>
      <p:ext uri="{BB962C8B-B14F-4D97-AF65-F5344CB8AC3E}">
        <p14:creationId xmlns:p14="http://schemas.microsoft.com/office/powerpoint/2010/main" val="118944726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55600" y="422275"/>
            <a:ext cx="4876800" cy="73818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55600" y="1665288"/>
            <a:ext cx="4138613" cy="4349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6613" y="1665288"/>
            <a:ext cx="4138612" cy="209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6613" y="3916363"/>
            <a:ext cx="4138612" cy="209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5"/>
          <p:cNvSpPr>
            <a:spLocks noGrp="1" noChangeArrowheads="1"/>
          </p:cNvSpPr>
          <p:nvPr>
            <p:ph type="dt" sz="half" idx="10"/>
          </p:nvPr>
        </p:nvSpPr>
        <p:spPr>
          <a:ln/>
        </p:spPr>
        <p:txBody>
          <a:bodyPr/>
          <a:lstStyle>
            <a:lvl1pPr>
              <a:defRPr/>
            </a:lvl1pPr>
          </a:lstStyle>
          <a:p>
            <a:pPr>
              <a:defRPr/>
            </a:pPr>
            <a:endParaRPr lang="en-US"/>
          </a:p>
        </p:txBody>
      </p:sp>
      <p:sp>
        <p:nvSpPr>
          <p:cNvPr id="7" name="Rectangle 6"/>
          <p:cNvSpPr>
            <a:spLocks noGrp="1" noChangeArrowheads="1"/>
          </p:cNvSpPr>
          <p:nvPr>
            <p:ph type="ftr" sz="quarter" idx="11"/>
          </p:nvPr>
        </p:nvSpPr>
        <p:spPr>
          <a:ln/>
        </p:spPr>
        <p:txBody>
          <a:bodyPr/>
          <a:lstStyle>
            <a:lvl1pPr>
              <a:defRPr/>
            </a:lvl1pPr>
          </a:lstStyle>
          <a:p>
            <a:pPr>
              <a:defRPr/>
            </a:pPr>
            <a:endParaRPr lang="en-US"/>
          </a:p>
        </p:txBody>
      </p:sp>
      <p:sp>
        <p:nvSpPr>
          <p:cNvPr id="8" name="Rectangle 7"/>
          <p:cNvSpPr>
            <a:spLocks noGrp="1" noChangeArrowheads="1"/>
          </p:cNvSpPr>
          <p:nvPr>
            <p:ph type="sldNum" sz="quarter" idx="12"/>
          </p:nvPr>
        </p:nvSpPr>
        <p:spPr>
          <a:ln/>
        </p:spPr>
        <p:txBody>
          <a:bodyPr/>
          <a:lstStyle>
            <a:lvl1pPr>
              <a:defRPr/>
            </a:lvl1pPr>
          </a:lstStyle>
          <a:p>
            <a:pPr>
              <a:defRPr/>
            </a:pPr>
            <a:fld id="{FDA6A938-E8A5-46E6-AD37-43E36924519E}" type="slidenum">
              <a:rPr lang="en-GB"/>
              <a:pPr>
                <a:defRPr/>
              </a:pPr>
              <a:t>‹#›</a:t>
            </a:fld>
            <a:endParaRPr lang="en-GB"/>
          </a:p>
        </p:txBody>
      </p:sp>
    </p:spTree>
    <p:extLst>
      <p:ext uri="{BB962C8B-B14F-4D97-AF65-F5344CB8AC3E}">
        <p14:creationId xmlns:p14="http://schemas.microsoft.com/office/powerpoint/2010/main" val="251258848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55600" y="422275"/>
            <a:ext cx="4876800" cy="73818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55600" y="1665288"/>
            <a:ext cx="4138613" cy="4349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hart Placeholder 3"/>
          <p:cNvSpPr>
            <a:spLocks noGrp="1"/>
          </p:cNvSpPr>
          <p:nvPr>
            <p:ph type="chart" sz="half" idx="2"/>
          </p:nvPr>
        </p:nvSpPr>
        <p:spPr>
          <a:xfrm>
            <a:off x="4646613" y="1665288"/>
            <a:ext cx="4138612" cy="4349750"/>
          </a:xfrm>
        </p:spPr>
        <p:txBody>
          <a:bodyPr/>
          <a:lstStyle/>
          <a:p>
            <a:pPr lvl="0"/>
            <a:r>
              <a:rPr lang="en-US" noProof="0" smtClean="0"/>
              <a:t>Click icon to add chart</a:t>
            </a:r>
            <a:endParaRPr lang="en-GB" noProof="0" smtClean="0"/>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A2930199-EF86-451C-A676-40A0652DBB15}" type="slidenum">
              <a:rPr lang="en-GB"/>
              <a:pPr>
                <a:defRPr/>
              </a:pPr>
              <a:t>‹#›</a:t>
            </a:fld>
            <a:endParaRPr lang="en-GB"/>
          </a:p>
        </p:txBody>
      </p:sp>
    </p:spTree>
    <p:extLst>
      <p:ext uri="{BB962C8B-B14F-4D97-AF65-F5344CB8AC3E}">
        <p14:creationId xmlns:p14="http://schemas.microsoft.com/office/powerpoint/2010/main" val="337445176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55600" y="422275"/>
            <a:ext cx="4876800" cy="738188"/>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355600" y="1665288"/>
            <a:ext cx="8429625" cy="4349750"/>
          </a:xfrm>
        </p:spPr>
        <p:txBody>
          <a:bodyPr/>
          <a:lstStyle/>
          <a:p>
            <a:pPr lvl="0"/>
            <a:r>
              <a:rPr lang="en-US" noProof="0" smtClean="0"/>
              <a:t>Click icon to add table</a:t>
            </a:r>
            <a:endParaRPr lang="en-GB" noProof="0" smtClean="0"/>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EB545084-B717-4A6E-AAA9-437DBDDC5891}" type="slidenum">
              <a:rPr lang="en-GB"/>
              <a:pPr>
                <a:defRPr/>
              </a:pPr>
              <a:t>‹#›</a:t>
            </a:fld>
            <a:endParaRPr lang="en-GB"/>
          </a:p>
        </p:txBody>
      </p:sp>
    </p:spTree>
    <p:extLst>
      <p:ext uri="{BB962C8B-B14F-4D97-AF65-F5344CB8AC3E}">
        <p14:creationId xmlns:p14="http://schemas.microsoft.com/office/powerpoint/2010/main" val="57291219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ltGray">
          <a:xfrm>
            <a:off x="76200" y="76200"/>
            <a:ext cx="8991600" cy="6705600"/>
          </a:xfrm>
          <a:prstGeom prst="rect">
            <a:avLst/>
          </a:prstGeom>
          <a:solidFill>
            <a:srgbClr val="C41230"/>
          </a:solidFill>
          <a:ln w="9525">
            <a:noFill/>
            <a:miter lim="800000"/>
            <a:headEnd/>
            <a:tailEnd/>
          </a:ln>
          <a:effectLst/>
        </p:spPr>
        <p:txBody>
          <a:bodyPr wrap="none" anchor="ctr"/>
          <a:lstStyle/>
          <a:p>
            <a:pPr algn="ctr" eaLnBrk="0" hangingPunct="0">
              <a:spcBef>
                <a:spcPct val="0"/>
              </a:spcBef>
              <a:defRPr/>
            </a:pPr>
            <a:endParaRPr lang="en-US" sz="2400">
              <a:solidFill>
                <a:srgbClr val="8D010F"/>
              </a:solidFill>
              <a:latin typeface="Times" pitchFamily="18" charset="0"/>
            </a:endParaRPr>
          </a:p>
        </p:txBody>
      </p:sp>
      <p:pic>
        <p:nvPicPr>
          <p:cNvPr id="5" name="Picture 11" descr="LeedsUniWh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1925" y="441325"/>
            <a:ext cx="22748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9"/>
          <p:cNvSpPr>
            <a:spLocks noChangeShapeType="1"/>
          </p:cNvSpPr>
          <p:nvPr/>
        </p:nvSpPr>
        <p:spPr bwMode="white">
          <a:xfrm>
            <a:off x="201613" y="1341438"/>
            <a:ext cx="8713787" cy="0"/>
          </a:xfrm>
          <a:prstGeom prst="line">
            <a:avLst/>
          </a:prstGeom>
          <a:noFill/>
          <a:ln w="9525">
            <a:solidFill>
              <a:schemeClr val="bg1"/>
            </a:solidFill>
            <a:round/>
            <a:headEnd/>
            <a:tailEnd/>
          </a:ln>
          <a:effectLst/>
        </p:spPr>
        <p:txBody>
          <a:bodyPr wrap="none" anchor="ctr"/>
          <a:lstStyle/>
          <a:p>
            <a:pPr>
              <a:defRPr/>
            </a:pPr>
            <a:endParaRPr lang="en-GB"/>
          </a:p>
        </p:txBody>
      </p:sp>
      <p:sp>
        <p:nvSpPr>
          <p:cNvPr id="43011" name="Rectangle 3"/>
          <p:cNvSpPr>
            <a:spLocks noGrp="1" noChangeArrowheads="1"/>
          </p:cNvSpPr>
          <p:nvPr>
            <p:ph type="ctrTitle"/>
          </p:nvPr>
        </p:nvSpPr>
        <p:spPr>
          <a:xfrm>
            <a:off x="349250" y="2565400"/>
            <a:ext cx="7772400" cy="549275"/>
          </a:xfrm>
        </p:spPr>
        <p:txBody>
          <a:bodyPr anchor="t">
            <a:spAutoFit/>
          </a:bodyPr>
          <a:lstStyle>
            <a:lvl1pPr>
              <a:defRPr sz="3600">
                <a:solidFill>
                  <a:schemeClr val="bg1"/>
                </a:solidFill>
              </a:defRPr>
            </a:lvl1pPr>
          </a:lstStyle>
          <a:p>
            <a:r>
              <a:rPr lang="en-US" smtClean="0"/>
              <a:t>Click to edit Master title style</a:t>
            </a:r>
            <a:endParaRPr lang="en-GB"/>
          </a:p>
        </p:txBody>
      </p:sp>
      <p:sp>
        <p:nvSpPr>
          <p:cNvPr id="43012" name="Rectangle 4"/>
          <p:cNvSpPr>
            <a:spLocks noGrp="1" noChangeArrowheads="1"/>
          </p:cNvSpPr>
          <p:nvPr>
            <p:ph type="subTitle" idx="1"/>
          </p:nvPr>
        </p:nvSpPr>
        <p:spPr bwMode="ltGray">
          <a:xfrm>
            <a:off x="352425" y="3990975"/>
            <a:ext cx="5394325" cy="519113"/>
          </a:xfrm>
        </p:spPr>
        <p:txBody>
          <a:bodyPr/>
          <a:lstStyle>
            <a:lvl1pPr>
              <a:defRPr sz="2000">
                <a:solidFill>
                  <a:schemeClr val="bg1"/>
                </a:solidFill>
              </a:defRPr>
            </a:lvl1pPr>
          </a:lstStyle>
          <a:p>
            <a:r>
              <a:rPr lang="en-US" smtClean="0"/>
              <a:t>Click to edit Master subtitle style</a:t>
            </a:r>
            <a:endParaRPr lang="en-GB"/>
          </a:p>
        </p:txBody>
      </p:sp>
      <p:sp>
        <p:nvSpPr>
          <p:cNvPr id="7" name="Rectangle 5"/>
          <p:cNvSpPr>
            <a:spLocks noGrp="1" noChangeArrowheads="1"/>
          </p:cNvSpPr>
          <p:nvPr>
            <p:ph type="dt" sz="half" idx="10"/>
          </p:nvPr>
        </p:nvSpPr>
        <p:spPr>
          <a:xfrm>
            <a:off x="457200" y="6927850"/>
            <a:ext cx="2133600" cy="476250"/>
          </a:xfrm>
        </p:spPr>
        <p:txBody>
          <a:bodyPr/>
          <a:lstStyle>
            <a:lvl1pPr>
              <a:defRPr/>
            </a:lvl1pPr>
          </a:lstStyle>
          <a:p>
            <a:pPr>
              <a:defRPr/>
            </a:pPr>
            <a:endParaRPr lang="en-US"/>
          </a:p>
        </p:txBody>
      </p:sp>
      <p:sp>
        <p:nvSpPr>
          <p:cNvPr id="8" name="Rectangle 6"/>
          <p:cNvSpPr>
            <a:spLocks noGrp="1" noChangeArrowheads="1"/>
          </p:cNvSpPr>
          <p:nvPr>
            <p:ph type="ftr" sz="quarter" idx="11"/>
          </p:nvPr>
        </p:nvSpPr>
        <p:spPr>
          <a:xfrm>
            <a:off x="3124200" y="6927850"/>
            <a:ext cx="2895600" cy="476250"/>
          </a:xfrm>
        </p:spPr>
        <p:txBody>
          <a:bodyPr/>
          <a:lstStyle>
            <a:lvl1pPr>
              <a:defRPr/>
            </a:lvl1pPr>
          </a:lstStyle>
          <a:p>
            <a:pPr>
              <a:defRPr/>
            </a:pPr>
            <a:endParaRPr lang="en-US"/>
          </a:p>
        </p:txBody>
      </p:sp>
      <p:sp>
        <p:nvSpPr>
          <p:cNvPr id="9" name="Rectangle 7"/>
          <p:cNvSpPr>
            <a:spLocks noGrp="1" noChangeArrowheads="1"/>
          </p:cNvSpPr>
          <p:nvPr>
            <p:ph type="sldNum" sz="quarter" idx="12"/>
          </p:nvPr>
        </p:nvSpPr>
        <p:spPr>
          <a:xfrm>
            <a:off x="6553200" y="6927850"/>
            <a:ext cx="2133600" cy="476250"/>
          </a:xfrm>
        </p:spPr>
        <p:txBody>
          <a:bodyPr/>
          <a:lstStyle>
            <a:lvl1pPr>
              <a:defRPr/>
            </a:lvl1pPr>
          </a:lstStyle>
          <a:p>
            <a:pPr>
              <a:defRPr/>
            </a:pPr>
            <a:fld id="{9C3DD597-4508-4C57-AEFB-8946BC0D7375}" type="slidenum">
              <a:rPr lang="en-GB"/>
              <a:pPr>
                <a:defRPr/>
              </a:pPr>
              <a:t>‹#›</a:t>
            </a:fld>
            <a:endParaRPr lang="en-GB"/>
          </a:p>
        </p:txBody>
      </p:sp>
    </p:spTree>
    <p:extLst>
      <p:ext uri="{BB962C8B-B14F-4D97-AF65-F5344CB8AC3E}">
        <p14:creationId xmlns:p14="http://schemas.microsoft.com/office/powerpoint/2010/main" val="167968039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31385F91-E0ED-42C7-8956-F1357093E02D}" type="slidenum">
              <a:rPr lang="en-GB"/>
              <a:pPr>
                <a:defRPr/>
              </a:pPr>
              <a:t>‹#›</a:t>
            </a:fld>
            <a:endParaRPr lang="en-GB"/>
          </a:p>
        </p:txBody>
      </p:sp>
    </p:spTree>
    <p:extLst>
      <p:ext uri="{BB962C8B-B14F-4D97-AF65-F5344CB8AC3E}">
        <p14:creationId xmlns:p14="http://schemas.microsoft.com/office/powerpoint/2010/main" val="314356091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12DAB7B3-C354-4009-BA03-DBACED3F4EF1}" type="slidenum">
              <a:rPr lang="en-GB"/>
              <a:pPr>
                <a:defRPr/>
              </a:pPr>
              <a:t>‹#›</a:t>
            </a:fld>
            <a:endParaRPr lang="en-GB"/>
          </a:p>
        </p:txBody>
      </p:sp>
    </p:spTree>
    <p:extLst>
      <p:ext uri="{BB962C8B-B14F-4D97-AF65-F5344CB8AC3E}">
        <p14:creationId xmlns:p14="http://schemas.microsoft.com/office/powerpoint/2010/main" val="127136492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55600" y="1665288"/>
            <a:ext cx="4138613" cy="434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665288"/>
            <a:ext cx="4138612" cy="434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C5CEE034-2025-40DB-AA41-72F30A8E4605}" type="slidenum">
              <a:rPr lang="en-GB"/>
              <a:pPr>
                <a:defRPr/>
              </a:pPr>
              <a:t>‹#›</a:t>
            </a:fld>
            <a:endParaRPr lang="en-GB"/>
          </a:p>
        </p:txBody>
      </p:sp>
    </p:spTree>
    <p:extLst>
      <p:ext uri="{BB962C8B-B14F-4D97-AF65-F5344CB8AC3E}">
        <p14:creationId xmlns:p14="http://schemas.microsoft.com/office/powerpoint/2010/main" val="647675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1.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theme" Target="../theme/theme10.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42.xml"/><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theme" Target="../theme/theme11.xml"/><Relationship Id="rId2" Type="http://schemas.openxmlformats.org/officeDocument/2006/relationships/slideLayout" Target="../slideLayouts/slideLayout136.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0" Type="http://schemas.openxmlformats.org/officeDocument/2006/relationships/slideLayout" Target="../slideLayouts/slideLayout144.xml"/><Relationship Id="rId4" Type="http://schemas.openxmlformats.org/officeDocument/2006/relationships/slideLayout" Target="../slideLayouts/slideLayout138.xml"/><Relationship Id="rId9" Type="http://schemas.openxmlformats.org/officeDocument/2006/relationships/slideLayout" Target="../slideLayouts/slideLayout14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6" Type="http://schemas.openxmlformats.org/officeDocument/2006/relationships/image" Target="../media/image1.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6" Type="http://schemas.openxmlformats.org/officeDocument/2006/relationships/image" Target="../media/image2.png"/><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theme" Target="../theme/theme4.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5.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6" Type="http://schemas.openxmlformats.org/officeDocument/2006/relationships/image" Target="../media/image1.png"/><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theme" Target="../theme/theme6.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slideLayout" Target="../slideLayouts/slideLayout94.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2" Type="http://schemas.openxmlformats.org/officeDocument/2006/relationships/slideLayout" Target="../slideLayouts/slideLayout83.xml"/><Relationship Id="rId16" Type="http://schemas.openxmlformats.org/officeDocument/2006/relationships/image" Target="../media/image1.png"/><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5" Type="http://schemas.openxmlformats.org/officeDocument/2006/relationships/theme" Target="../theme/theme7.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slideLayout" Target="../slideLayouts/slideLayout9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slideLayout" Target="../slideLayouts/slideLayout108.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2" Type="http://schemas.openxmlformats.org/officeDocument/2006/relationships/slideLayout" Target="../slideLayouts/slideLayout97.xml"/><Relationship Id="rId16" Type="http://schemas.openxmlformats.org/officeDocument/2006/relationships/image" Target="../media/image1.png"/><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5" Type="http://schemas.openxmlformats.org/officeDocument/2006/relationships/theme" Target="../theme/theme8.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slideLayout" Target="../slideLayouts/slideLayout10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slideLayout" Target="../slideLayouts/slideLayout122.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slideLayout" Target="../slideLayouts/slideLayout121.xml"/><Relationship Id="rId2" Type="http://schemas.openxmlformats.org/officeDocument/2006/relationships/slideLayout" Target="../slideLayouts/slideLayout111.xml"/><Relationship Id="rId16" Type="http://schemas.openxmlformats.org/officeDocument/2006/relationships/image" Target="../media/image2.png"/><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5" Type="http://schemas.openxmlformats.org/officeDocument/2006/relationships/theme" Target="../theme/theme9.xml"/><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 Id="rId14" Type="http://schemas.openxmlformats.org/officeDocument/2006/relationships/slideLayout" Target="../slideLayouts/slideLayout1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1987" name="Rectangle 3"/>
          <p:cNvSpPr>
            <a:spLocks noChangeArrowheads="1"/>
          </p:cNvSpPr>
          <p:nvPr/>
        </p:nvSpPr>
        <p:spPr bwMode="ltGray">
          <a:xfrm>
            <a:off x="76200" y="76200"/>
            <a:ext cx="8991600" cy="1258888"/>
          </a:xfrm>
          <a:prstGeom prst="rect">
            <a:avLst/>
          </a:prstGeom>
          <a:solidFill>
            <a:schemeClr val="tx1"/>
          </a:solidFill>
          <a:ln w="9525">
            <a:noFill/>
            <a:miter lim="800000"/>
            <a:headEnd/>
            <a:tailEnd/>
          </a:ln>
          <a:effectLst/>
        </p:spPr>
        <p:txBody>
          <a:bodyPr wrap="none" anchor="ctr"/>
          <a:lstStyle/>
          <a:p>
            <a:pPr algn="ctr" eaLnBrk="0" hangingPunct="0">
              <a:spcBef>
                <a:spcPct val="0"/>
              </a:spcBef>
              <a:defRPr/>
            </a:pPr>
            <a:endParaRPr lang="en-US" sz="2400">
              <a:solidFill>
                <a:srgbClr val="8D010F"/>
              </a:solidFill>
              <a:latin typeface="Times" pitchFamily="18" charset="0"/>
            </a:endParaRPr>
          </a:p>
        </p:txBody>
      </p:sp>
      <p:pic>
        <p:nvPicPr>
          <p:cNvPr id="1027" name="Picture 11" descr="LeedsUniWhit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11925" y="441325"/>
            <a:ext cx="22748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body" idx="1"/>
          </p:nvPr>
        </p:nvSpPr>
        <p:spPr bwMode="auto">
          <a:xfrm>
            <a:off x="355600" y="1665288"/>
            <a:ext cx="8429625" cy="43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029" name="Rectangle 4"/>
          <p:cNvSpPr>
            <a:spLocks noGrp="1" noChangeArrowheads="1"/>
          </p:cNvSpPr>
          <p:nvPr>
            <p:ph type="title"/>
          </p:nvPr>
        </p:nvSpPr>
        <p:spPr bwMode="ltGray">
          <a:xfrm>
            <a:off x="355600" y="422275"/>
            <a:ext cx="48768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smtClean="0"/>
              <a:t>Click to edit Master title style</a:t>
            </a:r>
            <a:endParaRPr lang="en-GB" smtClean="0"/>
          </a:p>
        </p:txBody>
      </p:sp>
      <p:sp>
        <p:nvSpPr>
          <p:cNvPr id="41989" name="Rectangle 5"/>
          <p:cNvSpPr>
            <a:spLocks noGrp="1" noChangeArrowheads="1"/>
          </p:cNvSpPr>
          <p:nvPr>
            <p:ph type="dt" sz="half" idx="2"/>
          </p:nvPr>
        </p:nvSpPr>
        <p:spPr bwMode="auto">
          <a:xfrm>
            <a:off x="685800" y="69484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defRPr sz="1400">
                <a:latin typeface="Times" pitchFamily="18" charset="0"/>
              </a:defRPr>
            </a:lvl1pPr>
          </a:lstStyle>
          <a:p>
            <a:pPr>
              <a:defRPr/>
            </a:pPr>
            <a:endParaRPr lang="en-US"/>
          </a:p>
        </p:txBody>
      </p:sp>
      <p:sp>
        <p:nvSpPr>
          <p:cNvPr id="41990" name="Rectangle 6"/>
          <p:cNvSpPr>
            <a:spLocks noGrp="1" noChangeArrowheads="1"/>
          </p:cNvSpPr>
          <p:nvPr>
            <p:ph type="ftr" sz="quarter" idx="3"/>
          </p:nvPr>
        </p:nvSpPr>
        <p:spPr bwMode="auto">
          <a:xfrm>
            <a:off x="3124200" y="6948488"/>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1400">
                <a:latin typeface="Times" pitchFamily="18" charset="0"/>
              </a:defRPr>
            </a:lvl1pPr>
          </a:lstStyle>
          <a:p>
            <a:pPr>
              <a:defRPr/>
            </a:pPr>
            <a:endParaRPr lang="en-US"/>
          </a:p>
        </p:txBody>
      </p:sp>
      <p:sp>
        <p:nvSpPr>
          <p:cNvPr id="41991" name="Rectangle 7"/>
          <p:cNvSpPr>
            <a:spLocks noGrp="1" noChangeArrowheads="1"/>
          </p:cNvSpPr>
          <p:nvPr>
            <p:ph type="sldNum" sz="quarter" idx="4"/>
          </p:nvPr>
        </p:nvSpPr>
        <p:spPr bwMode="auto">
          <a:xfrm>
            <a:off x="6553200" y="69484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400">
                <a:latin typeface="Times" pitchFamily="18" charset="0"/>
              </a:defRPr>
            </a:lvl1pPr>
          </a:lstStyle>
          <a:p>
            <a:pPr>
              <a:defRPr/>
            </a:pPr>
            <a:fld id="{D73A3A8B-CBBA-481B-9473-E0B3BB2ACAB0}" type="slidenum">
              <a:rPr lang="en-GB"/>
              <a:pPr>
                <a:defRPr/>
              </a:pPr>
              <a:t>‹#›</a:t>
            </a:fld>
            <a:endParaRPr lang="en-GB"/>
          </a:p>
        </p:txBody>
      </p:sp>
      <p:sp>
        <p:nvSpPr>
          <p:cNvPr id="41994" name="Line 10"/>
          <p:cNvSpPr>
            <a:spLocks noChangeShapeType="1"/>
          </p:cNvSpPr>
          <p:nvPr/>
        </p:nvSpPr>
        <p:spPr bwMode="white">
          <a:xfrm>
            <a:off x="201613" y="1600200"/>
            <a:ext cx="8713787" cy="0"/>
          </a:xfrm>
          <a:prstGeom prst="line">
            <a:avLst/>
          </a:prstGeom>
          <a:noFill/>
          <a:ln w="9525">
            <a:solidFill>
              <a:schemeClr val="bg1"/>
            </a:solidFill>
            <a:round/>
            <a:headEnd/>
            <a:tailEnd/>
          </a:ln>
          <a:effectLst/>
        </p:spPr>
        <p:txBody>
          <a:bodyPr wrap="none" anchor="ctr"/>
          <a:lstStyle/>
          <a:p>
            <a:pPr>
              <a:defRPr/>
            </a:pPr>
            <a:endParaRPr lang="en-GB"/>
          </a:p>
        </p:txBody>
      </p:sp>
    </p:spTree>
  </p:cSld>
  <p:clrMap bg1="lt1" tx1="dk1" bg2="lt2" tx2="dk2" accent1="accent1" accent2="accent2" accent3="accent3" accent4="accent4" accent5="accent5" accent6="accent6" hlink="hlink" folHlink="folHlink"/>
  <p:sldLayoutIdLst>
    <p:sldLayoutId id="2147484066"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 id="2147484024" r:id="rId12"/>
    <p:sldLayoutId id="2147484025" r:id="rId13"/>
    <p:sldLayoutId id="2147484026" r:id="rId14"/>
  </p:sldLayoutIdLst>
  <p:timing>
    <p:tnLst>
      <p:par>
        <p:cTn id="1" dur="indefinite" restart="never" nodeType="tmRoot"/>
      </p:par>
    </p:tnLst>
  </p:timing>
  <p:txStyles>
    <p:titleStyle>
      <a:lvl1pPr algn="l" rtl="0" eaLnBrk="1" fontAlgn="base" hangingPunct="1">
        <a:spcBef>
          <a:spcPct val="0"/>
        </a:spcBef>
        <a:spcAft>
          <a:spcPct val="0"/>
        </a:spcAft>
        <a:defRPr sz="2800">
          <a:solidFill>
            <a:schemeClr val="tx2"/>
          </a:solidFill>
          <a:latin typeface="+mj-lt"/>
          <a:ea typeface="+mj-ea"/>
          <a:cs typeface="+mj-cs"/>
        </a:defRPr>
      </a:lvl1pPr>
      <a:lvl2pPr algn="l" rtl="0" eaLnBrk="1" fontAlgn="base" hangingPunct="1">
        <a:spcBef>
          <a:spcPct val="0"/>
        </a:spcBef>
        <a:spcAft>
          <a:spcPct val="0"/>
        </a:spcAft>
        <a:defRPr sz="2800">
          <a:solidFill>
            <a:schemeClr val="tx2"/>
          </a:solidFill>
          <a:latin typeface="Arial" charset="0"/>
        </a:defRPr>
      </a:lvl2pPr>
      <a:lvl3pPr algn="l" rtl="0" eaLnBrk="1" fontAlgn="base" hangingPunct="1">
        <a:spcBef>
          <a:spcPct val="0"/>
        </a:spcBef>
        <a:spcAft>
          <a:spcPct val="0"/>
        </a:spcAft>
        <a:defRPr sz="2800">
          <a:solidFill>
            <a:schemeClr val="tx2"/>
          </a:solidFill>
          <a:latin typeface="Arial" charset="0"/>
        </a:defRPr>
      </a:lvl3pPr>
      <a:lvl4pPr algn="l" rtl="0" eaLnBrk="1" fontAlgn="base" hangingPunct="1">
        <a:spcBef>
          <a:spcPct val="0"/>
        </a:spcBef>
        <a:spcAft>
          <a:spcPct val="0"/>
        </a:spcAft>
        <a:defRPr sz="2800">
          <a:solidFill>
            <a:schemeClr val="tx2"/>
          </a:solidFill>
          <a:latin typeface="Arial" charset="0"/>
        </a:defRPr>
      </a:lvl4pPr>
      <a:lvl5pPr algn="l" rtl="0" eaLnBrk="1" fontAlgn="base" hangingPunct="1">
        <a:spcBef>
          <a:spcPct val="0"/>
        </a:spcBef>
        <a:spcAft>
          <a:spcPct val="0"/>
        </a:spcAft>
        <a:defRPr sz="2800">
          <a:solidFill>
            <a:schemeClr val="tx2"/>
          </a:solidFill>
          <a:latin typeface="Arial" charset="0"/>
        </a:defRPr>
      </a:lvl5pPr>
      <a:lvl6pPr marL="457200" algn="l" rtl="0" eaLnBrk="1" fontAlgn="base" hangingPunct="1">
        <a:spcBef>
          <a:spcPct val="0"/>
        </a:spcBef>
        <a:spcAft>
          <a:spcPct val="0"/>
        </a:spcAft>
        <a:defRPr sz="2800">
          <a:solidFill>
            <a:schemeClr val="tx2"/>
          </a:solidFill>
          <a:latin typeface="Arial" charset="0"/>
        </a:defRPr>
      </a:lvl6pPr>
      <a:lvl7pPr marL="914400" algn="l" rtl="0" eaLnBrk="1" fontAlgn="base" hangingPunct="1">
        <a:spcBef>
          <a:spcPct val="0"/>
        </a:spcBef>
        <a:spcAft>
          <a:spcPct val="0"/>
        </a:spcAft>
        <a:defRPr sz="2800">
          <a:solidFill>
            <a:schemeClr val="tx2"/>
          </a:solidFill>
          <a:latin typeface="Arial" charset="0"/>
        </a:defRPr>
      </a:lvl7pPr>
      <a:lvl8pPr marL="1371600" algn="l" rtl="0" eaLnBrk="1" fontAlgn="base" hangingPunct="1">
        <a:spcBef>
          <a:spcPct val="0"/>
        </a:spcBef>
        <a:spcAft>
          <a:spcPct val="0"/>
        </a:spcAft>
        <a:defRPr sz="2800">
          <a:solidFill>
            <a:schemeClr val="tx2"/>
          </a:solidFill>
          <a:latin typeface="Arial" charset="0"/>
        </a:defRPr>
      </a:lvl8pPr>
      <a:lvl9pPr marL="1828800" algn="l" rtl="0" eaLnBrk="1" fontAlgn="base" hangingPunct="1">
        <a:spcBef>
          <a:spcPct val="0"/>
        </a:spcBef>
        <a:spcAft>
          <a:spcPct val="0"/>
        </a:spcAft>
        <a:defRPr sz="2800">
          <a:solidFill>
            <a:schemeClr val="tx2"/>
          </a:solidFill>
          <a:latin typeface="Arial" charset="0"/>
        </a:defRPr>
      </a:lvl9pPr>
    </p:titleStyle>
    <p:bodyStyle>
      <a:lvl1pPr algn="l" rtl="0" eaLnBrk="1" fontAlgn="base" hangingPunct="1">
        <a:spcBef>
          <a:spcPct val="0"/>
        </a:spcBef>
        <a:spcAft>
          <a:spcPct val="40000"/>
        </a:spcAft>
        <a:defRPr sz="2400">
          <a:solidFill>
            <a:schemeClr val="tx1"/>
          </a:solidFill>
          <a:latin typeface="+mn-lt"/>
          <a:ea typeface="+mn-ea"/>
          <a:cs typeface="+mn-cs"/>
        </a:defRPr>
      </a:lvl1pPr>
      <a:lvl2pPr marL="271463" indent="-269875" algn="l" rtl="0" eaLnBrk="1" fontAlgn="base" hangingPunct="1">
        <a:spcBef>
          <a:spcPct val="0"/>
        </a:spcBef>
        <a:spcAft>
          <a:spcPct val="40000"/>
        </a:spcAft>
        <a:buChar char="•"/>
        <a:defRPr sz="2000">
          <a:solidFill>
            <a:schemeClr val="tx1"/>
          </a:solidFill>
          <a:latin typeface="+mn-lt"/>
        </a:defRPr>
      </a:lvl2pPr>
      <a:lvl3pPr marL="542925" indent="-269875" algn="l" rtl="0" eaLnBrk="1" fontAlgn="base" hangingPunct="1">
        <a:spcBef>
          <a:spcPct val="0"/>
        </a:spcBef>
        <a:spcAft>
          <a:spcPct val="40000"/>
        </a:spcAft>
        <a:buChar char="•"/>
        <a:defRPr sz="2000">
          <a:solidFill>
            <a:schemeClr val="tx1"/>
          </a:solidFill>
          <a:latin typeface="+mn-lt"/>
        </a:defRPr>
      </a:lvl3pPr>
      <a:lvl4pPr marL="809625" indent="-265113" algn="l" rtl="0" eaLnBrk="1" fontAlgn="base" hangingPunct="1">
        <a:spcBef>
          <a:spcPct val="0"/>
        </a:spcBef>
        <a:spcAft>
          <a:spcPct val="40000"/>
        </a:spcAft>
        <a:buChar char="•"/>
        <a:defRPr sz="2000">
          <a:solidFill>
            <a:schemeClr val="tx1"/>
          </a:solidFill>
          <a:latin typeface="+mn-lt"/>
        </a:defRPr>
      </a:lvl4pPr>
      <a:lvl5pPr marL="1081088" indent="-269875" algn="l" rtl="0" eaLnBrk="1" fontAlgn="base" hangingPunct="1">
        <a:spcBef>
          <a:spcPct val="0"/>
        </a:spcBef>
        <a:spcAft>
          <a:spcPct val="40000"/>
        </a:spcAft>
        <a:buChar char="•"/>
        <a:defRPr sz="2000">
          <a:solidFill>
            <a:schemeClr val="tx1"/>
          </a:solidFill>
          <a:latin typeface="+mn-lt"/>
        </a:defRPr>
      </a:lvl5pPr>
      <a:lvl6pPr marL="1538288" indent="-269875" algn="l" rtl="0" eaLnBrk="1" fontAlgn="base" hangingPunct="1">
        <a:spcBef>
          <a:spcPct val="0"/>
        </a:spcBef>
        <a:spcAft>
          <a:spcPct val="40000"/>
        </a:spcAft>
        <a:buChar char="•"/>
        <a:defRPr sz="2000">
          <a:solidFill>
            <a:schemeClr val="tx1"/>
          </a:solidFill>
          <a:latin typeface="+mn-lt"/>
        </a:defRPr>
      </a:lvl6pPr>
      <a:lvl7pPr marL="1995488" indent="-269875" algn="l" rtl="0" eaLnBrk="1" fontAlgn="base" hangingPunct="1">
        <a:spcBef>
          <a:spcPct val="0"/>
        </a:spcBef>
        <a:spcAft>
          <a:spcPct val="40000"/>
        </a:spcAft>
        <a:buChar char="•"/>
        <a:defRPr sz="2000">
          <a:solidFill>
            <a:schemeClr val="tx1"/>
          </a:solidFill>
          <a:latin typeface="+mn-lt"/>
        </a:defRPr>
      </a:lvl7pPr>
      <a:lvl8pPr marL="2452688" indent="-269875" algn="l" rtl="0" eaLnBrk="1" fontAlgn="base" hangingPunct="1">
        <a:spcBef>
          <a:spcPct val="0"/>
        </a:spcBef>
        <a:spcAft>
          <a:spcPct val="40000"/>
        </a:spcAft>
        <a:buChar char="•"/>
        <a:defRPr sz="2000">
          <a:solidFill>
            <a:schemeClr val="tx1"/>
          </a:solidFill>
          <a:latin typeface="+mn-lt"/>
        </a:defRPr>
      </a:lvl8pPr>
      <a:lvl9pPr marL="2909888" indent="-269875" algn="l" rtl="0" eaLnBrk="1" fontAlgn="base" hangingPunct="1">
        <a:spcBef>
          <a:spcPct val="0"/>
        </a:spcBef>
        <a:spcAft>
          <a:spcPct val="4000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BEF5B-CF35-472E-A99C-768A0EE640DB}" type="datetimeFigureOut">
              <a:rPr lang="en-GB" smtClean="0"/>
              <a:t>03/12/2015</a:t>
            </a:fld>
            <a:endParaRPr lang="en-GB"/>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8B9928-007C-4146-AC76-F71BB4EA9807}" type="slidenum">
              <a:rPr lang="en-GB" smtClean="0"/>
              <a:t>‹#›</a:t>
            </a:fld>
            <a:endParaRPr lang="en-GB"/>
          </a:p>
        </p:txBody>
      </p:sp>
    </p:spTree>
    <p:extLst>
      <p:ext uri="{BB962C8B-B14F-4D97-AF65-F5344CB8AC3E}">
        <p14:creationId xmlns:p14="http://schemas.microsoft.com/office/powerpoint/2010/main" val="1340111457"/>
      </p:ext>
    </p:extLst>
  </p:cSld>
  <p:clrMap bg1="lt1" tx1="dk1" bg2="lt2" tx2="dk2" accent1="accent1" accent2="accent2" accent3="accent3" accent4="accent4" accent5="accent5" accent6="accent6" hlink="hlink" folHlink="folHlink"/>
  <p:sldLayoutIdLst>
    <p:sldLayoutId id="2147484143" r:id="rId1"/>
    <p:sldLayoutId id="2147484144" r:id="rId2"/>
    <p:sldLayoutId id="2147484145" r:id="rId3"/>
    <p:sldLayoutId id="2147484146" r:id="rId4"/>
    <p:sldLayoutId id="2147484147" r:id="rId5"/>
    <p:sldLayoutId id="2147484148" r:id="rId6"/>
    <p:sldLayoutId id="2147484149" r:id="rId7"/>
    <p:sldLayoutId id="2147484150" r:id="rId8"/>
    <p:sldLayoutId id="2147484151" r:id="rId9"/>
    <p:sldLayoutId id="2147484152" r:id="rId10"/>
    <p:sldLayoutId id="2147484153"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D73A3A8B-CBBA-481B-9473-E0B3BB2ACAB0}" type="slidenum">
              <a:rPr lang="en-GB" smtClean="0"/>
              <a:pPr>
                <a:defRPr/>
              </a:pPr>
              <a:t>‹#›</a:t>
            </a:fld>
            <a:endParaRPr lang="en-GB"/>
          </a:p>
        </p:txBody>
      </p:sp>
    </p:spTree>
    <p:extLst>
      <p:ext uri="{BB962C8B-B14F-4D97-AF65-F5344CB8AC3E}">
        <p14:creationId xmlns:p14="http://schemas.microsoft.com/office/powerpoint/2010/main" val="1235869646"/>
      </p:ext>
    </p:extLst>
  </p:cSld>
  <p:clrMap bg1="lt1" tx1="dk1" bg2="lt2" tx2="dk2" accent1="accent1" accent2="accent2" accent3="accent3" accent4="accent4" accent5="accent5" accent6="accent6" hlink="hlink" folHlink="folHlink"/>
  <p:sldLayoutIdLst>
    <p:sldLayoutId id="2147484155" r:id="rId1"/>
    <p:sldLayoutId id="2147484156" r:id="rId2"/>
    <p:sldLayoutId id="2147484157" r:id="rId3"/>
    <p:sldLayoutId id="2147484158" r:id="rId4"/>
    <p:sldLayoutId id="2147484159" r:id="rId5"/>
    <p:sldLayoutId id="2147484160" r:id="rId6"/>
    <p:sldLayoutId id="2147484161" r:id="rId7"/>
    <p:sldLayoutId id="2147484162" r:id="rId8"/>
    <p:sldLayoutId id="2147484163" r:id="rId9"/>
    <p:sldLayoutId id="2147484164" r:id="rId10"/>
    <p:sldLayoutId id="214748416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1987" name="Rectangle 3"/>
          <p:cNvSpPr>
            <a:spLocks noChangeArrowheads="1"/>
          </p:cNvSpPr>
          <p:nvPr/>
        </p:nvSpPr>
        <p:spPr bwMode="ltGray">
          <a:xfrm>
            <a:off x="76200" y="76200"/>
            <a:ext cx="8991600" cy="1258888"/>
          </a:xfrm>
          <a:prstGeom prst="rect">
            <a:avLst/>
          </a:prstGeom>
          <a:solidFill>
            <a:srgbClr val="00502F"/>
          </a:solidFill>
          <a:ln w="9525">
            <a:noFill/>
            <a:miter lim="800000"/>
            <a:headEnd/>
            <a:tailEnd/>
          </a:ln>
          <a:effectLst/>
        </p:spPr>
        <p:txBody>
          <a:bodyPr wrap="none" anchor="ctr"/>
          <a:lstStyle/>
          <a:p>
            <a:pPr algn="ctr" eaLnBrk="0" hangingPunct="0">
              <a:spcBef>
                <a:spcPct val="0"/>
              </a:spcBef>
              <a:defRPr/>
            </a:pPr>
            <a:endParaRPr lang="en-US" sz="2400">
              <a:solidFill>
                <a:srgbClr val="8D010F"/>
              </a:solidFill>
              <a:latin typeface="Times" pitchFamily="18" charset="0"/>
            </a:endParaRPr>
          </a:p>
        </p:txBody>
      </p:sp>
      <p:pic>
        <p:nvPicPr>
          <p:cNvPr id="2051" name="Picture 11" descr="LeedsUniWhit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11925" y="441325"/>
            <a:ext cx="22748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2"/>
          <p:cNvSpPr>
            <a:spLocks noGrp="1" noChangeArrowheads="1"/>
          </p:cNvSpPr>
          <p:nvPr>
            <p:ph type="body" idx="1"/>
          </p:nvPr>
        </p:nvSpPr>
        <p:spPr bwMode="auto">
          <a:xfrm>
            <a:off x="355600" y="1665288"/>
            <a:ext cx="8429625" cy="43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053" name="Rectangle 4"/>
          <p:cNvSpPr>
            <a:spLocks noGrp="1" noChangeArrowheads="1"/>
          </p:cNvSpPr>
          <p:nvPr>
            <p:ph type="title"/>
          </p:nvPr>
        </p:nvSpPr>
        <p:spPr bwMode="ltGray">
          <a:xfrm>
            <a:off x="355600" y="422275"/>
            <a:ext cx="48768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smtClean="0"/>
              <a:t>Click to edit Master title style</a:t>
            </a:r>
          </a:p>
        </p:txBody>
      </p:sp>
      <p:sp>
        <p:nvSpPr>
          <p:cNvPr id="41989" name="Rectangle 5"/>
          <p:cNvSpPr>
            <a:spLocks noGrp="1" noChangeArrowheads="1"/>
          </p:cNvSpPr>
          <p:nvPr>
            <p:ph type="dt" sz="half" idx="2"/>
          </p:nvPr>
        </p:nvSpPr>
        <p:spPr bwMode="auto">
          <a:xfrm>
            <a:off x="685800" y="69484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defRPr sz="1400">
                <a:latin typeface="Times" pitchFamily="18" charset="0"/>
              </a:defRPr>
            </a:lvl1pPr>
          </a:lstStyle>
          <a:p>
            <a:pPr>
              <a:defRPr/>
            </a:pPr>
            <a:endParaRPr lang="en-US"/>
          </a:p>
        </p:txBody>
      </p:sp>
      <p:sp>
        <p:nvSpPr>
          <p:cNvPr id="41990" name="Rectangle 6"/>
          <p:cNvSpPr>
            <a:spLocks noGrp="1" noChangeArrowheads="1"/>
          </p:cNvSpPr>
          <p:nvPr>
            <p:ph type="ftr" sz="quarter" idx="3"/>
          </p:nvPr>
        </p:nvSpPr>
        <p:spPr bwMode="auto">
          <a:xfrm>
            <a:off x="3124200" y="6948488"/>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1400">
                <a:latin typeface="Times" pitchFamily="18" charset="0"/>
              </a:defRPr>
            </a:lvl1pPr>
          </a:lstStyle>
          <a:p>
            <a:pPr>
              <a:defRPr/>
            </a:pPr>
            <a:endParaRPr lang="en-US"/>
          </a:p>
        </p:txBody>
      </p:sp>
      <p:sp>
        <p:nvSpPr>
          <p:cNvPr id="41991" name="Rectangle 7"/>
          <p:cNvSpPr>
            <a:spLocks noGrp="1" noChangeArrowheads="1"/>
          </p:cNvSpPr>
          <p:nvPr>
            <p:ph type="sldNum" sz="quarter" idx="4"/>
          </p:nvPr>
        </p:nvSpPr>
        <p:spPr bwMode="auto">
          <a:xfrm>
            <a:off x="6553200" y="69484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400">
                <a:latin typeface="Times" pitchFamily="18" charset="0"/>
              </a:defRPr>
            </a:lvl1pPr>
          </a:lstStyle>
          <a:p>
            <a:pPr>
              <a:defRPr/>
            </a:pPr>
            <a:fld id="{3E80C2E2-A416-407D-9590-8128B9726863}" type="slidenum">
              <a:rPr lang="en-GB"/>
              <a:pPr>
                <a:defRPr/>
              </a:pPr>
              <a:t>‹#›</a:t>
            </a:fld>
            <a:endParaRPr lang="en-GB"/>
          </a:p>
        </p:txBody>
      </p:sp>
      <p:sp>
        <p:nvSpPr>
          <p:cNvPr id="41994" name="Line 10"/>
          <p:cNvSpPr>
            <a:spLocks noChangeShapeType="1"/>
          </p:cNvSpPr>
          <p:nvPr/>
        </p:nvSpPr>
        <p:spPr bwMode="white">
          <a:xfrm>
            <a:off x="201613" y="1600200"/>
            <a:ext cx="8713787" cy="0"/>
          </a:xfrm>
          <a:prstGeom prst="line">
            <a:avLst/>
          </a:prstGeom>
          <a:noFill/>
          <a:ln w="9525">
            <a:solidFill>
              <a:schemeClr val="bg1"/>
            </a:solidFill>
            <a:round/>
            <a:headEnd/>
            <a:tailEnd/>
          </a:ln>
          <a:effectLst/>
        </p:spPr>
        <p:txBody>
          <a:bodyPr wrap="none" anchor="ctr"/>
          <a:lstStyle/>
          <a:p>
            <a:pPr>
              <a:defRPr/>
            </a:pPr>
            <a:endParaRPr lang="en-GB"/>
          </a:p>
        </p:txBody>
      </p:sp>
    </p:spTree>
  </p:cSld>
  <p:clrMap bg1="lt1" tx1="dk1" bg2="lt2" tx2="dk2" accent1="accent1" accent2="accent2" accent3="accent3" accent4="accent4" accent5="accent5" accent6="accent6" hlink="hlink" folHlink="folHlink"/>
  <p:sldLayoutIdLst>
    <p:sldLayoutId id="2147484067" r:id="rId1"/>
    <p:sldLayoutId id="2147484027" r:id="rId2"/>
    <p:sldLayoutId id="2147484028" r:id="rId3"/>
    <p:sldLayoutId id="2147484029" r:id="rId4"/>
    <p:sldLayoutId id="2147484030" r:id="rId5"/>
    <p:sldLayoutId id="2147484031" r:id="rId6"/>
    <p:sldLayoutId id="2147484032" r:id="rId7"/>
    <p:sldLayoutId id="2147484033" r:id="rId8"/>
    <p:sldLayoutId id="2147484034" r:id="rId9"/>
    <p:sldLayoutId id="2147484035" r:id="rId10"/>
    <p:sldLayoutId id="2147484036" r:id="rId11"/>
    <p:sldLayoutId id="2147484037" r:id="rId12"/>
    <p:sldLayoutId id="2147484038" r:id="rId13"/>
    <p:sldLayoutId id="2147484039" r:id="rId14"/>
  </p:sldLayoutIdLst>
  <p:timing>
    <p:tnLst>
      <p:par>
        <p:cTn id="1" dur="indefinite" restart="never" nodeType="tmRoot"/>
      </p:par>
    </p:tnLst>
  </p:timing>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Arial" charset="0"/>
        </a:defRPr>
      </a:lvl2pPr>
      <a:lvl3pPr algn="l" rtl="0" eaLnBrk="0" fontAlgn="base" hangingPunct="0">
        <a:spcBef>
          <a:spcPct val="0"/>
        </a:spcBef>
        <a:spcAft>
          <a:spcPct val="0"/>
        </a:spcAft>
        <a:defRPr sz="2800">
          <a:solidFill>
            <a:schemeClr val="tx2"/>
          </a:solidFill>
          <a:latin typeface="Arial" charset="0"/>
        </a:defRPr>
      </a:lvl3pPr>
      <a:lvl4pPr algn="l" rtl="0" eaLnBrk="0" fontAlgn="base" hangingPunct="0">
        <a:spcBef>
          <a:spcPct val="0"/>
        </a:spcBef>
        <a:spcAft>
          <a:spcPct val="0"/>
        </a:spcAft>
        <a:defRPr sz="2800">
          <a:solidFill>
            <a:schemeClr val="tx2"/>
          </a:solidFill>
          <a:latin typeface="Arial" charset="0"/>
        </a:defRPr>
      </a:lvl4pPr>
      <a:lvl5pPr algn="l" rtl="0" eaLnBrk="0" fontAlgn="base" hangingPunct="0">
        <a:spcBef>
          <a:spcPct val="0"/>
        </a:spcBef>
        <a:spcAft>
          <a:spcPct val="0"/>
        </a:spcAft>
        <a:defRPr sz="2800">
          <a:solidFill>
            <a:schemeClr val="tx2"/>
          </a:solidFill>
          <a:latin typeface="Arial" charset="0"/>
        </a:defRPr>
      </a:lvl5pPr>
      <a:lvl6pPr marL="457200" algn="l" rtl="0" fontAlgn="base">
        <a:spcBef>
          <a:spcPct val="0"/>
        </a:spcBef>
        <a:spcAft>
          <a:spcPct val="0"/>
        </a:spcAft>
        <a:defRPr sz="2800">
          <a:solidFill>
            <a:schemeClr val="tx2"/>
          </a:solidFill>
          <a:latin typeface="Arial" charset="0"/>
        </a:defRPr>
      </a:lvl6pPr>
      <a:lvl7pPr marL="914400" algn="l" rtl="0" fontAlgn="base">
        <a:spcBef>
          <a:spcPct val="0"/>
        </a:spcBef>
        <a:spcAft>
          <a:spcPct val="0"/>
        </a:spcAft>
        <a:defRPr sz="2800">
          <a:solidFill>
            <a:schemeClr val="tx2"/>
          </a:solidFill>
          <a:latin typeface="Arial" charset="0"/>
        </a:defRPr>
      </a:lvl7pPr>
      <a:lvl8pPr marL="1371600" algn="l" rtl="0" fontAlgn="base">
        <a:spcBef>
          <a:spcPct val="0"/>
        </a:spcBef>
        <a:spcAft>
          <a:spcPct val="0"/>
        </a:spcAft>
        <a:defRPr sz="2800">
          <a:solidFill>
            <a:schemeClr val="tx2"/>
          </a:solidFill>
          <a:latin typeface="Arial" charset="0"/>
        </a:defRPr>
      </a:lvl8pPr>
      <a:lvl9pPr marL="1828800" algn="l" rtl="0" fontAlgn="base">
        <a:spcBef>
          <a:spcPct val="0"/>
        </a:spcBef>
        <a:spcAft>
          <a:spcPct val="0"/>
        </a:spcAft>
        <a:defRPr sz="2800">
          <a:solidFill>
            <a:schemeClr val="tx2"/>
          </a:solidFill>
          <a:latin typeface="Arial" charset="0"/>
        </a:defRPr>
      </a:lvl9pPr>
    </p:titleStyle>
    <p:bodyStyle>
      <a:lvl1pPr algn="l" rtl="0" eaLnBrk="0" fontAlgn="base" hangingPunct="0">
        <a:spcBef>
          <a:spcPct val="0"/>
        </a:spcBef>
        <a:spcAft>
          <a:spcPct val="40000"/>
        </a:spcAft>
        <a:defRPr sz="2400">
          <a:solidFill>
            <a:schemeClr val="tx1"/>
          </a:solidFill>
          <a:latin typeface="+mn-lt"/>
          <a:ea typeface="+mn-ea"/>
          <a:cs typeface="+mn-cs"/>
        </a:defRPr>
      </a:lvl1pPr>
      <a:lvl2pPr marL="271463" indent="-269875" algn="l" rtl="0" eaLnBrk="0" fontAlgn="base" hangingPunct="0">
        <a:spcBef>
          <a:spcPct val="0"/>
        </a:spcBef>
        <a:spcAft>
          <a:spcPct val="40000"/>
        </a:spcAft>
        <a:buChar char="•"/>
        <a:defRPr sz="2000">
          <a:solidFill>
            <a:schemeClr val="tx1"/>
          </a:solidFill>
          <a:latin typeface="+mn-lt"/>
        </a:defRPr>
      </a:lvl2pPr>
      <a:lvl3pPr marL="542925" indent="-269875" algn="l" rtl="0" eaLnBrk="0" fontAlgn="base" hangingPunct="0">
        <a:spcBef>
          <a:spcPct val="0"/>
        </a:spcBef>
        <a:spcAft>
          <a:spcPct val="40000"/>
        </a:spcAft>
        <a:buChar char="•"/>
        <a:defRPr sz="2000">
          <a:solidFill>
            <a:schemeClr val="tx1"/>
          </a:solidFill>
          <a:latin typeface="+mn-lt"/>
        </a:defRPr>
      </a:lvl3pPr>
      <a:lvl4pPr marL="809625" indent="-265113" algn="l" rtl="0" eaLnBrk="0" fontAlgn="base" hangingPunct="0">
        <a:spcBef>
          <a:spcPct val="0"/>
        </a:spcBef>
        <a:spcAft>
          <a:spcPct val="40000"/>
        </a:spcAft>
        <a:buChar char="•"/>
        <a:defRPr sz="2000">
          <a:solidFill>
            <a:schemeClr val="tx1"/>
          </a:solidFill>
          <a:latin typeface="+mn-lt"/>
        </a:defRPr>
      </a:lvl4pPr>
      <a:lvl5pPr marL="1081088" indent="-269875" algn="l" rtl="0" eaLnBrk="0" fontAlgn="base" hangingPunct="0">
        <a:spcBef>
          <a:spcPct val="0"/>
        </a:spcBef>
        <a:spcAft>
          <a:spcPct val="40000"/>
        </a:spcAft>
        <a:buChar char="•"/>
        <a:defRPr sz="2000">
          <a:solidFill>
            <a:schemeClr val="tx1"/>
          </a:solidFill>
          <a:latin typeface="+mn-lt"/>
        </a:defRPr>
      </a:lvl5pPr>
      <a:lvl6pPr marL="1538288" indent="-269875" algn="l" rtl="0" fontAlgn="base">
        <a:spcBef>
          <a:spcPct val="0"/>
        </a:spcBef>
        <a:spcAft>
          <a:spcPct val="40000"/>
        </a:spcAft>
        <a:buChar char="•"/>
        <a:defRPr sz="2000">
          <a:solidFill>
            <a:schemeClr val="tx1"/>
          </a:solidFill>
          <a:latin typeface="+mn-lt"/>
        </a:defRPr>
      </a:lvl6pPr>
      <a:lvl7pPr marL="1995488" indent="-269875" algn="l" rtl="0" fontAlgn="base">
        <a:spcBef>
          <a:spcPct val="0"/>
        </a:spcBef>
        <a:spcAft>
          <a:spcPct val="40000"/>
        </a:spcAft>
        <a:buChar char="•"/>
        <a:defRPr sz="2000">
          <a:solidFill>
            <a:schemeClr val="tx1"/>
          </a:solidFill>
          <a:latin typeface="+mn-lt"/>
        </a:defRPr>
      </a:lvl7pPr>
      <a:lvl8pPr marL="2452688" indent="-269875" algn="l" rtl="0" fontAlgn="base">
        <a:spcBef>
          <a:spcPct val="0"/>
        </a:spcBef>
        <a:spcAft>
          <a:spcPct val="40000"/>
        </a:spcAft>
        <a:buChar char="•"/>
        <a:defRPr sz="2000">
          <a:solidFill>
            <a:schemeClr val="tx1"/>
          </a:solidFill>
          <a:latin typeface="+mn-lt"/>
        </a:defRPr>
      </a:lvl8pPr>
      <a:lvl9pPr marL="2909888" indent="-269875" algn="l" rtl="0" fontAlgn="base">
        <a:spcBef>
          <a:spcPct val="0"/>
        </a:spcBef>
        <a:spcAft>
          <a:spcPct val="4000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1987" name="Rectangle 3"/>
          <p:cNvSpPr>
            <a:spLocks noChangeArrowheads="1"/>
          </p:cNvSpPr>
          <p:nvPr/>
        </p:nvSpPr>
        <p:spPr bwMode="ltGray">
          <a:xfrm>
            <a:off x="76200" y="76200"/>
            <a:ext cx="8991600" cy="1258888"/>
          </a:xfrm>
          <a:prstGeom prst="rect">
            <a:avLst/>
          </a:prstGeom>
          <a:solidFill>
            <a:srgbClr val="C41230"/>
          </a:solidFill>
          <a:ln w="9525">
            <a:noFill/>
            <a:miter lim="800000"/>
            <a:headEnd/>
            <a:tailEnd/>
          </a:ln>
          <a:effectLst/>
        </p:spPr>
        <p:txBody>
          <a:bodyPr wrap="none" anchor="ctr"/>
          <a:lstStyle/>
          <a:p>
            <a:pPr algn="ctr" eaLnBrk="0" hangingPunct="0">
              <a:spcBef>
                <a:spcPct val="0"/>
              </a:spcBef>
              <a:defRPr/>
            </a:pPr>
            <a:endParaRPr lang="en-US" sz="2400">
              <a:solidFill>
                <a:srgbClr val="8D010F"/>
              </a:solidFill>
              <a:latin typeface="Times" pitchFamily="18" charset="0"/>
            </a:endParaRPr>
          </a:p>
        </p:txBody>
      </p:sp>
      <p:pic>
        <p:nvPicPr>
          <p:cNvPr id="3075" name="Picture 11" descr="LeedsUniWhit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11925" y="441325"/>
            <a:ext cx="22748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2"/>
          <p:cNvSpPr>
            <a:spLocks noGrp="1" noChangeArrowheads="1"/>
          </p:cNvSpPr>
          <p:nvPr>
            <p:ph type="body" idx="1"/>
          </p:nvPr>
        </p:nvSpPr>
        <p:spPr bwMode="auto">
          <a:xfrm>
            <a:off x="355600" y="1665288"/>
            <a:ext cx="8429625" cy="43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3077" name="Rectangle 4"/>
          <p:cNvSpPr>
            <a:spLocks noGrp="1" noChangeArrowheads="1"/>
          </p:cNvSpPr>
          <p:nvPr>
            <p:ph type="title"/>
          </p:nvPr>
        </p:nvSpPr>
        <p:spPr bwMode="ltGray">
          <a:xfrm>
            <a:off x="355600" y="422275"/>
            <a:ext cx="48768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smtClean="0"/>
              <a:t>Click to edit Master title style</a:t>
            </a:r>
          </a:p>
        </p:txBody>
      </p:sp>
      <p:sp>
        <p:nvSpPr>
          <p:cNvPr id="41989" name="Rectangle 5"/>
          <p:cNvSpPr>
            <a:spLocks noGrp="1" noChangeArrowheads="1"/>
          </p:cNvSpPr>
          <p:nvPr>
            <p:ph type="dt" sz="half" idx="2"/>
          </p:nvPr>
        </p:nvSpPr>
        <p:spPr bwMode="auto">
          <a:xfrm>
            <a:off x="685800" y="69484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defRPr sz="1400">
                <a:latin typeface="Times" pitchFamily="18" charset="0"/>
              </a:defRPr>
            </a:lvl1pPr>
          </a:lstStyle>
          <a:p>
            <a:pPr>
              <a:defRPr/>
            </a:pPr>
            <a:endParaRPr lang="en-US"/>
          </a:p>
        </p:txBody>
      </p:sp>
      <p:sp>
        <p:nvSpPr>
          <p:cNvPr id="41990" name="Rectangle 6"/>
          <p:cNvSpPr>
            <a:spLocks noGrp="1" noChangeArrowheads="1"/>
          </p:cNvSpPr>
          <p:nvPr>
            <p:ph type="ftr" sz="quarter" idx="3"/>
          </p:nvPr>
        </p:nvSpPr>
        <p:spPr bwMode="auto">
          <a:xfrm>
            <a:off x="3124200" y="6948488"/>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1400">
                <a:latin typeface="Times" pitchFamily="18" charset="0"/>
              </a:defRPr>
            </a:lvl1pPr>
          </a:lstStyle>
          <a:p>
            <a:pPr>
              <a:defRPr/>
            </a:pPr>
            <a:endParaRPr lang="en-US"/>
          </a:p>
        </p:txBody>
      </p:sp>
      <p:sp>
        <p:nvSpPr>
          <p:cNvPr id="41991" name="Rectangle 7"/>
          <p:cNvSpPr>
            <a:spLocks noGrp="1" noChangeArrowheads="1"/>
          </p:cNvSpPr>
          <p:nvPr>
            <p:ph type="sldNum" sz="quarter" idx="4"/>
          </p:nvPr>
        </p:nvSpPr>
        <p:spPr bwMode="auto">
          <a:xfrm>
            <a:off x="6553200" y="69484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400">
                <a:latin typeface="Times" pitchFamily="18" charset="0"/>
              </a:defRPr>
            </a:lvl1pPr>
          </a:lstStyle>
          <a:p>
            <a:pPr>
              <a:defRPr/>
            </a:pPr>
            <a:fld id="{F32A196C-6914-46F0-88A5-F87606AE289A}" type="slidenum">
              <a:rPr lang="en-GB"/>
              <a:pPr>
                <a:defRPr/>
              </a:pPr>
              <a:t>‹#›</a:t>
            </a:fld>
            <a:endParaRPr lang="en-GB"/>
          </a:p>
        </p:txBody>
      </p:sp>
      <p:sp>
        <p:nvSpPr>
          <p:cNvPr id="41994" name="Line 10"/>
          <p:cNvSpPr>
            <a:spLocks noChangeShapeType="1"/>
          </p:cNvSpPr>
          <p:nvPr/>
        </p:nvSpPr>
        <p:spPr bwMode="white">
          <a:xfrm>
            <a:off x="201613" y="1600200"/>
            <a:ext cx="8713787" cy="0"/>
          </a:xfrm>
          <a:prstGeom prst="line">
            <a:avLst/>
          </a:prstGeom>
          <a:noFill/>
          <a:ln w="9525">
            <a:solidFill>
              <a:schemeClr val="bg1"/>
            </a:solidFill>
            <a:round/>
            <a:headEnd/>
            <a:tailEnd/>
          </a:ln>
          <a:effectLst/>
        </p:spPr>
        <p:txBody>
          <a:bodyPr wrap="none" anchor="ctr"/>
          <a:lstStyle/>
          <a:p>
            <a:pPr>
              <a:defRPr/>
            </a:pPr>
            <a:endParaRPr lang="en-GB"/>
          </a:p>
        </p:txBody>
      </p:sp>
    </p:spTree>
  </p:cSld>
  <p:clrMap bg1="lt1" tx1="dk1" bg2="lt2" tx2="dk2" accent1="accent1" accent2="accent2" accent3="accent3" accent4="accent4" accent5="accent5" accent6="accent6" hlink="hlink" folHlink="folHlink"/>
  <p:sldLayoutIdLst>
    <p:sldLayoutId id="2147484068" r:id="rId1"/>
    <p:sldLayoutId id="2147484040" r:id="rId2"/>
    <p:sldLayoutId id="2147484041" r:id="rId3"/>
    <p:sldLayoutId id="2147484042" r:id="rId4"/>
    <p:sldLayoutId id="2147484043" r:id="rId5"/>
    <p:sldLayoutId id="2147484044" r:id="rId6"/>
    <p:sldLayoutId id="2147484045" r:id="rId7"/>
    <p:sldLayoutId id="2147484046" r:id="rId8"/>
    <p:sldLayoutId id="2147484047" r:id="rId9"/>
    <p:sldLayoutId id="2147484048" r:id="rId10"/>
    <p:sldLayoutId id="2147484049" r:id="rId11"/>
    <p:sldLayoutId id="2147484050" r:id="rId12"/>
    <p:sldLayoutId id="2147484051" r:id="rId13"/>
    <p:sldLayoutId id="2147484052" r:id="rId14"/>
  </p:sldLayoutIdLst>
  <p:timing>
    <p:tnLst>
      <p:par>
        <p:cTn id="1" dur="indefinite" restart="never" nodeType="tmRoot"/>
      </p:par>
    </p:tnLst>
  </p:timing>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Arial" charset="0"/>
        </a:defRPr>
      </a:lvl2pPr>
      <a:lvl3pPr algn="l" rtl="0" eaLnBrk="0" fontAlgn="base" hangingPunct="0">
        <a:spcBef>
          <a:spcPct val="0"/>
        </a:spcBef>
        <a:spcAft>
          <a:spcPct val="0"/>
        </a:spcAft>
        <a:defRPr sz="2800">
          <a:solidFill>
            <a:schemeClr val="tx2"/>
          </a:solidFill>
          <a:latin typeface="Arial" charset="0"/>
        </a:defRPr>
      </a:lvl3pPr>
      <a:lvl4pPr algn="l" rtl="0" eaLnBrk="0" fontAlgn="base" hangingPunct="0">
        <a:spcBef>
          <a:spcPct val="0"/>
        </a:spcBef>
        <a:spcAft>
          <a:spcPct val="0"/>
        </a:spcAft>
        <a:defRPr sz="2800">
          <a:solidFill>
            <a:schemeClr val="tx2"/>
          </a:solidFill>
          <a:latin typeface="Arial" charset="0"/>
        </a:defRPr>
      </a:lvl4pPr>
      <a:lvl5pPr algn="l" rtl="0" eaLnBrk="0" fontAlgn="base" hangingPunct="0">
        <a:spcBef>
          <a:spcPct val="0"/>
        </a:spcBef>
        <a:spcAft>
          <a:spcPct val="0"/>
        </a:spcAft>
        <a:defRPr sz="2800">
          <a:solidFill>
            <a:schemeClr val="tx2"/>
          </a:solidFill>
          <a:latin typeface="Arial" charset="0"/>
        </a:defRPr>
      </a:lvl5pPr>
      <a:lvl6pPr marL="457200" algn="l" rtl="0" fontAlgn="base">
        <a:spcBef>
          <a:spcPct val="0"/>
        </a:spcBef>
        <a:spcAft>
          <a:spcPct val="0"/>
        </a:spcAft>
        <a:defRPr sz="2800">
          <a:solidFill>
            <a:schemeClr val="tx2"/>
          </a:solidFill>
          <a:latin typeface="Arial" charset="0"/>
        </a:defRPr>
      </a:lvl6pPr>
      <a:lvl7pPr marL="914400" algn="l" rtl="0" fontAlgn="base">
        <a:spcBef>
          <a:spcPct val="0"/>
        </a:spcBef>
        <a:spcAft>
          <a:spcPct val="0"/>
        </a:spcAft>
        <a:defRPr sz="2800">
          <a:solidFill>
            <a:schemeClr val="tx2"/>
          </a:solidFill>
          <a:latin typeface="Arial" charset="0"/>
        </a:defRPr>
      </a:lvl7pPr>
      <a:lvl8pPr marL="1371600" algn="l" rtl="0" fontAlgn="base">
        <a:spcBef>
          <a:spcPct val="0"/>
        </a:spcBef>
        <a:spcAft>
          <a:spcPct val="0"/>
        </a:spcAft>
        <a:defRPr sz="2800">
          <a:solidFill>
            <a:schemeClr val="tx2"/>
          </a:solidFill>
          <a:latin typeface="Arial" charset="0"/>
        </a:defRPr>
      </a:lvl8pPr>
      <a:lvl9pPr marL="1828800" algn="l" rtl="0" fontAlgn="base">
        <a:spcBef>
          <a:spcPct val="0"/>
        </a:spcBef>
        <a:spcAft>
          <a:spcPct val="0"/>
        </a:spcAft>
        <a:defRPr sz="2800">
          <a:solidFill>
            <a:schemeClr val="tx2"/>
          </a:solidFill>
          <a:latin typeface="Arial" charset="0"/>
        </a:defRPr>
      </a:lvl9pPr>
    </p:titleStyle>
    <p:bodyStyle>
      <a:lvl1pPr algn="l" rtl="0" eaLnBrk="0" fontAlgn="base" hangingPunct="0">
        <a:spcBef>
          <a:spcPct val="0"/>
        </a:spcBef>
        <a:spcAft>
          <a:spcPct val="40000"/>
        </a:spcAft>
        <a:defRPr sz="2400">
          <a:solidFill>
            <a:schemeClr val="tx1"/>
          </a:solidFill>
          <a:latin typeface="+mn-lt"/>
          <a:ea typeface="+mn-ea"/>
          <a:cs typeface="+mn-cs"/>
        </a:defRPr>
      </a:lvl1pPr>
      <a:lvl2pPr marL="271463" indent="-269875" algn="l" rtl="0" eaLnBrk="0" fontAlgn="base" hangingPunct="0">
        <a:spcBef>
          <a:spcPct val="0"/>
        </a:spcBef>
        <a:spcAft>
          <a:spcPct val="40000"/>
        </a:spcAft>
        <a:buChar char="•"/>
        <a:defRPr sz="2000">
          <a:solidFill>
            <a:schemeClr val="tx1"/>
          </a:solidFill>
          <a:latin typeface="+mn-lt"/>
        </a:defRPr>
      </a:lvl2pPr>
      <a:lvl3pPr marL="542925" indent="-269875" algn="l" rtl="0" eaLnBrk="0" fontAlgn="base" hangingPunct="0">
        <a:spcBef>
          <a:spcPct val="0"/>
        </a:spcBef>
        <a:spcAft>
          <a:spcPct val="40000"/>
        </a:spcAft>
        <a:buChar char="•"/>
        <a:defRPr sz="2000">
          <a:solidFill>
            <a:schemeClr val="tx1"/>
          </a:solidFill>
          <a:latin typeface="+mn-lt"/>
        </a:defRPr>
      </a:lvl3pPr>
      <a:lvl4pPr marL="809625" indent="-265113" algn="l" rtl="0" eaLnBrk="0" fontAlgn="base" hangingPunct="0">
        <a:spcBef>
          <a:spcPct val="0"/>
        </a:spcBef>
        <a:spcAft>
          <a:spcPct val="40000"/>
        </a:spcAft>
        <a:buChar char="•"/>
        <a:defRPr sz="2000">
          <a:solidFill>
            <a:schemeClr val="tx1"/>
          </a:solidFill>
          <a:latin typeface="+mn-lt"/>
        </a:defRPr>
      </a:lvl4pPr>
      <a:lvl5pPr marL="1081088" indent="-269875" algn="l" rtl="0" eaLnBrk="0" fontAlgn="base" hangingPunct="0">
        <a:spcBef>
          <a:spcPct val="0"/>
        </a:spcBef>
        <a:spcAft>
          <a:spcPct val="40000"/>
        </a:spcAft>
        <a:buChar char="•"/>
        <a:defRPr sz="2000">
          <a:solidFill>
            <a:schemeClr val="tx1"/>
          </a:solidFill>
          <a:latin typeface="+mn-lt"/>
        </a:defRPr>
      </a:lvl5pPr>
      <a:lvl6pPr marL="1538288" indent="-269875" algn="l" rtl="0" fontAlgn="base">
        <a:spcBef>
          <a:spcPct val="0"/>
        </a:spcBef>
        <a:spcAft>
          <a:spcPct val="40000"/>
        </a:spcAft>
        <a:buChar char="•"/>
        <a:defRPr sz="2000">
          <a:solidFill>
            <a:schemeClr val="tx1"/>
          </a:solidFill>
          <a:latin typeface="+mn-lt"/>
        </a:defRPr>
      </a:lvl6pPr>
      <a:lvl7pPr marL="1995488" indent="-269875" algn="l" rtl="0" fontAlgn="base">
        <a:spcBef>
          <a:spcPct val="0"/>
        </a:spcBef>
        <a:spcAft>
          <a:spcPct val="40000"/>
        </a:spcAft>
        <a:buChar char="•"/>
        <a:defRPr sz="2000">
          <a:solidFill>
            <a:schemeClr val="tx1"/>
          </a:solidFill>
          <a:latin typeface="+mn-lt"/>
        </a:defRPr>
      </a:lvl7pPr>
      <a:lvl8pPr marL="2452688" indent="-269875" algn="l" rtl="0" fontAlgn="base">
        <a:spcBef>
          <a:spcPct val="0"/>
        </a:spcBef>
        <a:spcAft>
          <a:spcPct val="40000"/>
        </a:spcAft>
        <a:buChar char="•"/>
        <a:defRPr sz="2000">
          <a:solidFill>
            <a:schemeClr val="tx1"/>
          </a:solidFill>
          <a:latin typeface="+mn-lt"/>
        </a:defRPr>
      </a:lvl8pPr>
      <a:lvl9pPr marL="2909888" indent="-269875" algn="l" rtl="0" fontAlgn="base">
        <a:spcBef>
          <a:spcPct val="0"/>
        </a:spcBef>
        <a:spcAft>
          <a:spcPct val="4000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bwMode="auto">
          <a:xfrm>
            <a:off x="355600" y="1665288"/>
            <a:ext cx="8429625" cy="43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1989" name="Rectangle 5"/>
          <p:cNvSpPr>
            <a:spLocks noGrp="1" noChangeArrowheads="1"/>
          </p:cNvSpPr>
          <p:nvPr>
            <p:ph type="dt" sz="half" idx="2"/>
          </p:nvPr>
        </p:nvSpPr>
        <p:spPr bwMode="auto">
          <a:xfrm>
            <a:off x="685800" y="69484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defRPr sz="1400">
                <a:latin typeface="Times" pitchFamily="18" charset="0"/>
              </a:defRPr>
            </a:lvl1pPr>
          </a:lstStyle>
          <a:p>
            <a:pPr>
              <a:defRPr/>
            </a:pPr>
            <a:endParaRPr lang="en-US"/>
          </a:p>
        </p:txBody>
      </p:sp>
      <p:sp>
        <p:nvSpPr>
          <p:cNvPr id="41990" name="Rectangle 6"/>
          <p:cNvSpPr>
            <a:spLocks noGrp="1" noChangeArrowheads="1"/>
          </p:cNvSpPr>
          <p:nvPr>
            <p:ph type="ftr" sz="quarter" idx="3"/>
          </p:nvPr>
        </p:nvSpPr>
        <p:spPr bwMode="auto">
          <a:xfrm>
            <a:off x="3124200" y="6948488"/>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1400">
                <a:latin typeface="Times" pitchFamily="18" charset="0"/>
              </a:defRPr>
            </a:lvl1pPr>
          </a:lstStyle>
          <a:p>
            <a:pPr>
              <a:defRPr/>
            </a:pPr>
            <a:endParaRPr lang="en-US"/>
          </a:p>
        </p:txBody>
      </p:sp>
      <p:sp>
        <p:nvSpPr>
          <p:cNvPr id="41991" name="Rectangle 7"/>
          <p:cNvSpPr>
            <a:spLocks noGrp="1" noChangeArrowheads="1"/>
          </p:cNvSpPr>
          <p:nvPr>
            <p:ph type="sldNum" sz="quarter" idx="4"/>
          </p:nvPr>
        </p:nvSpPr>
        <p:spPr bwMode="auto">
          <a:xfrm>
            <a:off x="6553200" y="69484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400">
                <a:latin typeface="Times" pitchFamily="18" charset="0"/>
              </a:defRPr>
            </a:lvl1pPr>
          </a:lstStyle>
          <a:p>
            <a:pPr>
              <a:defRPr/>
            </a:pPr>
            <a:fld id="{E422F83D-2B18-434B-829A-7BDBD8F97E46}" type="slidenum">
              <a:rPr lang="en-GB"/>
              <a:pPr>
                <a:defRPr/>
              </a:pPr>
              <a:t>‹#›</a:t>
            </a:fld>
            <a:endParaRPr lang="en-GB"/>
          </a:p>
        </p:txBody>
      </p:sp>
      <p:sp>
        <p:nvSpPr>
          <p:cNvPr id="41994" name="Line 10"/>
          <p:cNvSpPr>
            <a:spLocks noChangeShapeType="1"/>
          </p:cNvSpPr>
          <p:nvPr/>
        </p:nvSpPr>
        <p:spPr bwMode="white">
          <a:xfrm>
            <a:off x="201613" y="1600200"/>
            <a:ext cx="8713787" cy="0"/>
          </a:xfrm>
          <a:prstGeom prst="line">
            <a:avLst/>
          </a:prstGeom>
          <a:noFill/>
          <a:ln w="9525">
            <a:solidFill>
              <a:schemeClr val="bg1"/>
            </a:solidFill>
            <a:round/>
            <a:headEnd/>
            <a:tailEnd/>
          </a:ln>
          <a:effectLst/>
        </p:spPr>
        <p:txBody>
          <a:bodyPr wrap="none" anchor="ctr"/>
          <a:lstStyle/>
          <a:p>
            <a:pPr>
              <a:defRPr/>
            </a:pPr>
            <a:endParaRPr lang="en-GB"/>
          </a:p>
        </p:txBody>
      </p:sp>
      <p:grpSp>
        <p:nvGrpSpPr>
          <p:cNvPr id="4103" name="Group 9"/>
          <p:cNvGrpSpPr>
            <a:grpSpLocks/>
          </p:cNvGrpSpPr>
          <p:nvPr/>
        </p:nvGrpSpPr>
        <p:grpSpPr bwMode="auto">
          <a:xfrm>
            <a:off x="79375" y="441325"/>
            <a:ext cx="8983663" cy="900113"/>
            <a:chOff x="79375" y="441325"/>
            <a:chExt cx="8983663" cy="900113"/>
          </a:xfrm>
        </p:grpSpPr>
        <p:sp>
          <p:nvSpPr>
            <p:cNvPr id="12" name="Line 8"/>
            <p:cNvSpPr>
              <a:spLocks noChangeShapeType="1"/>
            </p:cNvSpPr>
            <p:nvPr/>
          </p:nvSpPr>
          <p:spPr bwMode="gray">
            <a:xfrm>
              <a:off x="79375" y="1341438"/>
              <a:ext cx="8983663" cy="0"/>
            </a:xfrm>
            <a:prstGeom prst="line">
              <a:avLst/>
            </a:prstGeom>
            <a:noFill/>
            <a:ln w="9525">
              <a:solidFill>
                <a:schemeClr val="tx1"/>
              </a:solidFill>
              <a:round/>
              <a:headEnd/>
              <a:tailEnd/>
            </a:ln>
            <a:effectLst/>
          </p:spPr>
          <p:txBody>
            <a:bodyPr wrap="none" anchor="ctr"/>
            <a:lstStyle/>
            <a:p>
              <a:pPr>
                <a:defRPr/>
              </a:pPr>
              <a:endParaRPr lang="en-GB"/>
            </a:p>
          </p:txBody>
        </p:sp>
        <p:pic>
          <p:nvPicPr>
            <p:cNvPr id="4106" name="Picture 9" descr="LeedsUniBlack"/>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10338" y="441325"/>
              <a:ext cx="22748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04" name="Rectangle 4"/>
          <p:cNvSpPr>
            <a:spLocks noGrp="1" noChangeArrowheads="1"/>
          </p:cNvSpPr>
          <p:nvPr>
            <p:ph type="title"/>
          </p:nvPr>
        </p:nvSpPr>
        <p:spPr bwMode="ltGray">
          <a:xfrm>
            <a:off x="355600" y="422275"/>
            <a:ext cx="48768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smtClean="0"/>
              <a:t>Click to edit Master title style</a:t>
            </a:r>
          </a:p>
        </p:txBody>
      </p:sp>
    </p:spTree>
  </p:cSld>
  <p:clrMap bg1="lt1" tx1="dk1" bg2="lt2" tx2="dk2" accent1="accent1" accent2="accent2" accent3="accent3" accent4="accent4" accent5="accent5" accent6="accent6" hlink="hlink" folHlink="folHlink"/>
  <p:sldLayoutIdLst>
    <p:sldLayoutId id="2147484069" r:id="rId1"/>
    <p:sldLayoutId id="2147484053" r:id="rId2"/>
    <p:sldLayoutId id="2147484054" r:id="rId3"/>
    <p:sldLayoutId id="2147484055" r:id="rId4"/>
    <p:sldLayoutId id="2147484056" r:id="rId5"/>
    <p:sldLayoutId id="2147484057" r:id="rId6"/>
    <p:sldLayoutId id="2147484058" r:id="rId7"/>
    <p:sldLayoutId id="2147484059" r:id="rId8"/>
    <p:sldLayoutId id="2147484060" r:id="rId9"/>
    <p:sldLayoutId id="2147484061" r:id="rId10"/>
    <p:sldLayoutId id="2147484062" r:id="rId11"/>
    <p:sldLayoutId id="2147484063" r:id="rId12"/>
    <p:sldLayoutId id="2147484064" r:id="rId13"/>
    <p:sldLayoutId id="2147484065" r:id="rId14"/>
  </p:sldLayoutIdLst>
  <p:timing>
    <p:tnLst>
      <p:par>
        <p:cTn id="1" dur="indefinite" restart="never" nodeType="tmRoot"/>
      </p:par>
    </p:tnLst>
  </p:timing>
  <p:txStyles>
    <p:title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Arial" charset="0"/>
        </a:defRPr>
      </a:lvl2pPr>
      <a:lvl3pPr algn="l" rtl="0" eaLnBrk="0" fontAlgn="base" hangingPunct="0">
        <a:spcBef>
          <a:spcPct val="0"/>
        </a:spcBef>
        <a:spcAft>
          <a:spcPct val="0"/>
        </a:spcAft>
        <a:defRPr sz="2800">
          <a:solidFill>
            <a:schemeClr val="tx1"/>
          </a:solidFill>
          <a:latin typeface="Arial" charset="0"/>
        </a:defRPr>
      </a:lvl3pPr>
      <a:lvl4pPr algn="l" rtl="0" eaLnBrk="0" fontAlgn="base" hangingPunct="0">
        <a:spcBef>
          <a:spcPct val="0"/>
        </a:spcBef>
        <a:spcAft>
          <a:spcPct val="0"/>
        </a:spcAft>
        <a:defRPr sz="2800">
          <a:solidFill>
            <a:schemeClr val="tx1"/>
          </a:solidFill>
          <a:latin typeface="Arial" charset="0"/>
        </a:defRPr>
      </a:lvl4pPr>
      <a:lvl5pPr algn="l" rtl="0" eaLnBrk="0" fontAlgn="base" hangingPunct="0">
        <a:spcBef>
          <a:spcPct val="0"/>
        </a:spcBef>
        <a:spcAft>
          <a:spcPct val="0"/>
        </a:spcAft>
        <a:defRPr sz="2800">
          <a:solidFill>
            <a:schemeClr val="tx1"/>
          </a:solidFill>
          <a:latin typeface="Arial" charset="0"/>
        </a:defRPr>
      </a:lvl5pPr>
      <a:lvl6pPr marL="457200" algn="l" rtl="0" fontAlgn="base">
        <a:spcBef>
          <a:spcPct val="0"/>
        </a:spcBef>
        <a:spcAft>
          <a:spcPct val="0"/>
        </a:spcAft>
        <a:defRPr sz="2800">
          <a:solidFill>
            <a:schemeClr val="tx2"/>
          </a:solidFill>
          <a:latin typeface="Arial" charset="0"/>
        </a:defRPr>
      </a:lvl6pPr>
      <a:lvl7pPr marL="914400" algn="l" rtl="0" fontAlgn="base">
        <a:spcBef>
          <a:spcPct val="0"/>
        </a:spcBef>
        <a:spcAft>
          <a:spcPct val="0"/>
        </a:spcAft>
        <a:defRPr sz="2800">
          <a:solidFill>
            <a:schemeClr val="tx2"/>
          </a:solidFill>
          <a:latin typeface="Arial" charset="0"/>
        </a:defRPr>
      </a:lvl7pPr>
      <a:lvl8pPr marL="1371600" algn="l" rtl="0" fontAlgn="base">
        <a:spcBef>
          <a:spcPct val="0"/>
        </a:spcBef>
        <a:spcAft>
          <a:spcPct val="0"/>
        </a:spcAft>
        <a:defRPr sz="2800">
          <a:solidFill>
            <a:schemeClr val="tx2"/>
          </a:solidFill>
          <a:latin typeface="Arial" charset="0"/>
        </a:defRPr>
      </a:lvl8pPr>
      <a:lvl9pPr marL="1828800" algn="l" rtl="0" fontAlgn="base">
        <a:spcBef>
          <a:spcPct val="0"/>
        </a:spcBef>
        <a:spcAft>
          <a:spcPct val="0"/>
        </a:spcAft>
        <a:defRPr sz="2800">
          <a:solidFill>
            <a:schemeClr val="tx2"/>
          </a:solidFill>
          <a:latin typeface="Arial" charset="0"/>
        </a:defRPr>
      </a:lvl9pPr>
    </p:titleStyle>
    <p:bodyStyle>
      <a:lvl1pPr algn="l" rtl="0" eaLnBrk="0" fontAlgn="base" hangingPunct="0">
        <a:spcBef>
          <a:spcPct val="0"/>
        </a:spcBef>
        <a:spcAft>
          <a:spcPct val="40000"/>
        </a:spcAft>
        <a:defRPr sz="2400">
          <a:solidFill>
            <a:schemeClr val="tx1"/>
          </a:solidFill>
          <a:latin typeface="+mn-lt"/>
          <a:ea typeface="+mn-ea"/>
          <a:cs typeface="+mn-cs"/>
        </a:defRPr>
      </a:lvl1pPr>
      <a:lvl2pPr marL="271463" indent="-269875" algn="l" rtl="0" eaLnBrk="0" fontAlgn="base" hangingPunct="0">
        <a:spcBef>
          <a:spcPct val="0"/>
        </a:spcBef>
        <a:spcAft>
          <a:spcPct val="40000"/>
        </a:spcAft>
        <a:buChar char="•"/>
        <a:defRPr sz="2000">
          <a:solidFill>
            <a:schemeClr val="tx1"/>
          </a:solidFill>
          <a:latin typeface="+mn-lt"/>
        </a:defRPr>
      </a:lvl2pPr>
      <a:lvl3pPr marL="542925" indent="-269875" algn="l" rtl="0" eaLnBrk="0" fontAlgn="base" hangingPunct="0">
        <a:spcBef>
          <a:spcPct val="0"/>
        </a:spcBef>
        <a:spcAft>
          <a:spcPct val="40000"/>
        </a:spcAft>
        <a:buChar char="•"/>
        <a:defRPr sz="2000">
          <a:solidFill>
            <a:schemeClr val="tx1"/>
          </a:solidFill>
          <a:latin typeface="+mn-lt"/>
        </a:defRPr>
      </a:lvl3pPr>
      <a:lvl4pPr marL="809625" indent="-265113" algn="l" rtl="0" eaLnBrk="0" fontAlgn="base" hangingPunct="0">
        <a:spcBef>
          <a:spcPct val="0"/>
        </a:spcBef>
        <a:spcAft>
          <a:spcPct val="40000"/>
        </a:spcAft>
        <a:buChar char="•"/>
        <a:defRPr sz="2000">
          <a:solidFill>
            <a:schemeClr val="tx1"/>
          </a:solidFill>
          <a:latin typeface="+mn-lt"/>
        </a:defRPr>
      </a:lvl4pPr>
      <a:lvl5pPr marL="1081088" indent="-269875" algn="l" rtl="0" eaLnBrk="0" fontAlgn="base" hangingPunct="0">
        <a:spcBef>
          <a:spcPct val="0"/>
        </a:spcBef>
        <a:spcAft>
          <a:spcPct val="40000"/>
        </a:spcAft>
        <a:buChar char="•"/>
        <a:defRPr sz="2000">
          <a:solidFill>
            <a:schemeClr val="tx1"/>
          </a:solidFill>
          <a:latin typeface="+mn-lt"/>
        </a:defRPr>
      </a:lvl5pPr>
      <a:lvl6pPr marL="1538288" indent="-269875" algn="l" rtl="0" fontAlgn="base">
        <a:spcBef>
          <a:spcPct val="0"/>
        </a:spcBef>
        <a:spcAft>
          <a:spcPct val="40000"/>
        </a:spcAft>
        <a:buChar char="•"/>
        <a:defRPr sz="2000">
          <a:solidFill>
            <a:schemeClr val="tx1"/>
          </a:solidFill>
          <a:latin typeface="+mn-lt"/>
        </a:defRPr>
      </a:lvl6pPr>
      <a:lvl7pPr marL="1995488" indent="-269875" algn="l" rtl="0" fontAlgn="base">
        <a:spcBef>
          <a:spcPct val="0"/>
        </a:spcBef>
        <a:spcAft>
          <a:spcPct val="40000"/>
        </a:spcAft>
        <a:buChar char="•"/>
        <a:defRPr sz="2000">
          <a:solidFill>
            <a:schemeClr val="tx1"/>
          </a:solidFill>
          <a:latin typeface="+mn-lt"/>
        </a:defRPr>
      </a:lvl7pPr>
      <a:lvl8pPr marL="2452688" indent="-269875" algn="l" rtl="0" fontAlgn="base">
        <a:spcBef>
          <a:spcPct val="0"/>
        </a:spcBef>
        <a:spcAft>
          <a:spcPct val="40000"/>
        </a:spcAft>
        <a:buChar char="•"/>
        <a:defRPr sz="2000">
          <a:solidFill>
            <a:schemeClr val="tx1"/>
          </a:solidFill>
          <a:latin typeface="+mn-lt"/>
        </a:defRPr>
      </a:lvl8pPr>
      <a:lvl9pPr marL="2909888" indent="-269875" algn="l" rtl="0" fontAlgn="base">
        <a:spcBef>
          <a:spcPct val="0"/>
        </a:spcBef>
        <a:spcAft>
          <a:spcPct val="4000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BEF5B-CF35-472E-A99C-768A0EE640DB}" type="datetimeFigureOut">
              <a:rPr lang="en-GB" smtClean="0"/>
              <a:t>03/12/2015</a:t>
            </a:fld>
            <a:endParaRPr lang="en-GB"/>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8B9928-007C-4146-AC76-F71BB4EA9807}" type="slidenum">
              <a:rPr lang="en-GB" smtClean="0"/>
              <a:t>‹#›</a:t>
            </a:fld>
            <a:endParaRPr lang="en-GB"/>
          </a:p>
        </p:txBody>
      </p:sp>
    </p:spTree>
    <p:extLst>
      <p:ext uri="{BB962C8B-B14F-4D97-AF65-F5344CB8AC3E}">
        <p14:creationId xmlns:p14="http://schemas.microsoft.com/office/powerpoint/2010/main" val="3933509515"/>
      </p:ext>
    </p:extLst>
  </p:cSld>
  <p:clrMap bg1="lt1" tx1="dk1" bg2="lt2" tx2="dk2" accent1="accent1" accent2="accent2" accent3="accent3" accent4="accent4" accent5="accent5" accent6="accent6" hlink="hlink" folHlink="folHlink"/>
  <p:sldLayoutIdLst>
    <p:sldLayoutId id="2147484071" r:id="rId1"/>
    <p:sldLayoutId id="2147484072" r:id="rId2"/>
    <p:sldLayoutId id="2147484073" r:id="rId3"/>
    <p:sldLayoutId id="2147484074" r:id="rId4"/>
    <p:sldLayoutId id="2147484075" r:id="rId5"/>
    <p:sldLayoutId id="2147484076" r:id="rId6"/>
    <p:sldLayoutId id="2147484077" r:id="rId7"/>
    <p:sldLayoutId id="2147484078" r:id="rId8"/>
    <p:sldLayoutId id="2147484079" r:id="rId9"/>
    <p:sldLayoutId id="2147484080" r:id="rId10"/>
    <p:sldLayoutId id="2147484081"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1987" name="Rectangle 3"/>
          <p:cNvSpPr>
            <a:spLocks noChangeArrowheads="1"/>
          </p:cNvSpPr>
          <p:nvPr/>
        </p:nvSpPr>
        <p:spPr bwMode="ltGray">
          <a:xfrm>
            <a:off x="76200" y="76200"/>
            <a:ext cx="8991600" cy="1258888"/>
          </a:xfrm>
          <a:prstGeom prst="rect">
            <a:avLst/>
          </a:prstGeom>
          <a:solidFill>
            <a:schemeClr val="tx1"/>
          </a:solidFill>
          <a:ln w="9525">
            <a:noFill/>
            <a:miter lim="800000"/>
            <a:headEnd/>
            <a:tailEnd/>
          </a:ln>
          <a:effectLst/>
        </p:spPr>
        <p:txBody>
          <a:bodyPr wrap="none" anchor="ctr"/>
          <a:lstStyle/>
          <a:p>
            <a:pPr algn="ctr" eaLnBrk="0" hangingPunct="0">
              <a:spcBef>
                <a:spcPct val="0"/>
              </a:spcBef>
              <a:defRPr/>
            </a:pPr>
            <a:endParaRPr lang="en-US" sz="2400">
              <a:solidFill>
                <a:srgbClr val="8D010F"/>
              </a:solidFill>
              <a:latin typeface="Times" pitchFamily="18" charset="0"/>
            </a:endParaRPr>
          </a:p>
        </p:txBody>
      </p:sp>
      <p:pic>
        <p:nvPicPr>
          <p:cNvPr id="1027" name="Picture 11" descr="LeedsUniWhit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11925" y="441325"/>
            <a:ext cx="22748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body" idx="1"/>
          </p:nvPr>
        </p:nvSpPr>
        <p:spPr bwMode="auto">
          <a:xfrm>
            <a:off x="355600" y="1665288"/>
            <a:ext cx="8429625" cy="43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029" name="Rectangle 4"/>
          <p:cNvSpPr>
            <a:spLocks noGrp="1" noChangeArrowheads="1"/>
          </p:cNvSpPr>
          <p:nvPr>
            <p:ph type="title"/>
          </p:nvPr>
        </p:nvSpPr>
        <p:spPr bwMode="ltGray">
          <a:xfrm>
            <a:off x="355600" y="422275"/>
            <a:ext cx="48768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smtClean="0"/>
              <a:t>Click to edit Master title style</a:t>
            </a:r>
            <a:endParaRPr lang="en-GB" smtClean="0"/>
          </a:p>
        </p:txBody>
      </p:sp>
      <p:sp>
        <p:nvSpPr>
          <p:cNvPr id="41989" name="Rectangle 5"/>
          <p:cNvSpPr>
            <a:spLocks noGrp="1" noChangeArrowheads="1"/>
          </p:cNvSpPr>
          <p:nvPr>
            <p:ph type="dt" sz="half" idx="2"/>
          </p:nvPr>
        </p:nvSpPr>
        <p:spPr bwMode="auto">
          <a:xfrm>
            <a:off x="685800" y="69484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defRPr sz="1400">
                <a:latin typeface="Times" pitchFamily="18" charset="0"/>
              </a:defRPr>
            </a:lvl1pPr>
          </a:lstStyle>
          <a:p>
            <a:pPr>
              <a:defRPr/>
            </a:pPr>
            <a:endParaRPr lang="en-US"/>
          </a:p>
        </p:txBody>
      </p:sp>
      <p:sp>
        <p:nvSpPr>
          <p:cNvPr id="41990" name="Rectangle 6"/>
          <p:cNvSpPr>
            <a:spLocks noGrp="1" noChangeArrowheads="1"/>
          </p:cNvSpPr>
          <p:nvPr>
            <p:ph type="ftr" sz="quarter" idx="3"/>
          </p:nvPr>
        </p:nvSpPr>
        <p:spPr bwMode="auto">
          <a:xfrm>
            <a:off x="3124200" y="6948488"/>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1400">
                <a:latin typeface="Times" pitchFamily="18" charset="0"/>
              </a:defRPr>
            </a:lvl1pPr>
          </a:lstStyle>
          <a:p>
            <a:pPr>
              <a:defRPr/>
            </a:pPr>
            <a:endParaRPr lang="en-US"/>
          </a:p>
        </p:txBody>
      </p:sp>
      <p:sp>
        <p:nvSpPr>
          <p:cNvPr id="41991" name="Rectangle 7"/>
          <p:cNvSpPr>
            <a:spLocks noGrp="1" noChangeArrowheads="1"/>
          </p:cNvSpPr>
          <p:nvPr>
            <p:ph type="sldNum" sz="quarter" idx="4"/>
          </p:nvPr>
        </p:nvSpPr>
        <p:spPr bwMode="auto">
          <a:xfrm>
            <a:off x="6553200" y="69484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400">
                <a:latin typeface="Times" pitchFamily="18" charset="0"/>
              </a:defRPr>
            </a:lvl1pPr>
          </a:lstStyle>
          <a:p>
            <a:pPr>
              <a:defRPr/>
            </a:pPr>
            <a:fld id="{D73A3A8B-CBBA-481B-9473-E0B3BB2ACAB0}" type="slidenum">
              <a:rPr lang="en-GB" smtClean="0"/>
              <a:pPr>
                <a:defRPr/>
              </a:pPr>
              <a:t>‹#›</a:t>
            </a:fld>
            <a:endParaRPr lang="en-GB"/>
          </a:p>
        </p:txBody>
      </p:sp>
      <p:sp>
        <p:nvSpPr>
          <p:cNvPr id="41994" name="Line 10"/>
          <p:cNvSpPr>
            <a:spLocks noChangeShapeType="1"/>
          </p:cNvSpPr>
          <p:nvPr/>
        </p:nvSpPr>
        <p:spPr bwMode="white">
          <a:xfrm>
            <a:off x="201613" y="1600200"/>
            <a:ext cx="8713787" cy="0"/>
          </a:xfrm>
          <a:prstGeom prst="line">
            <a:avLst/>
          </a:prstGeom>
          <a:noFill/>
          <a:ln w="9525">
            <a:solidFill>
              <a:schemeClr val="bg1"/>
            </a:solidFill>
            <a:round/>
            <a:headEnd/>
            <a:tailEnd/>
          </a:ln>
          <a:effectLst/>
        </p:spPr>
        <p:txBody>
          <a:bodyPr wrap="none" anchor="ctr"/>
          <a:lstStyle/>
          <a:p>
            <a:pPr>
              <a:defRPr/>
            </a:pPr>
            <a:endParaRPr lang="en-GB"/>
          </a:p>
        </p:txBody>
      </p:sp>
    </p:spTree>
    <p:extLst>
      <p:ext uri="{BB962C8B-B14F-4D97-AF65-F5344CB8AC3E}">
        <p14:creationId xmlns:p14="http://schemas.microsoft.com/office/powerpoint/2010/main" val="1732367229"/>
      </p:ext>
    </p:extLst>
  </p:cSld>
  <p:clrMap bg1="lt1" tx1="dk1" bg2="lt2" tx2="dk2" accent1="accent1" accent2="accent2" accent3="accent3" accent4="accent4" accent5="accent5" accent6="accent6" hlink="hlink" folHlink="folHlink"/>
  <p:sldLayoutIdLst>
    <p:sldLayoutId id="2147484083" r:id="rId1"/>
    <p:sldLayoutId id="2147484084" r:id="rId2"/>
    <p:sldLayoutId id="2147484085" r:id="rId3"/>
    <p:sldLayoutId id="2147484086" r:id="rId4"/>
    <p:sldLayoutId id="2147484087" r:id="rId5"/>
    <p:sldLayoutId id="2147484088" r:id="rId6"/>
    <p:sldLayoutId id="2147484089" r:id="rId7"/>
    <p:sldLayoutId id="2147484090" r:id="rId8"/>
    <p:sldLayoutId id="2147484091" r:id="rId9"/>
    <p:sldLayoutId id="2147484092" r:id="rId10"/>
    <p:sldLayoutId id="2147484093" r:id="rId11"/>
    <p:sldLayoutId id="2147484094" r:id="rId12"/>
    <p:sldLayoutId id="2147484095" r:id="rId13"/>
    <p:sldLayoutId id="2147484096" r:id="rId14"/>
  </p:sldLayoutIdLst>
  <p:timing>
    <p:tnLst>
      <p:par>
        <p:cTn id="1" dur="indefinite" restart="never" nodeType="tmRoot"/>
      </p:par>
    </p:tnLst>
  </p:timing>
  <p:txStyles>
    <p:titleStyle>
      <a:lvl1pPr algn="l" rtl="0" eaLnBrk="1" fontAlgn="base" hangingPunct="1">
        <a:spcBef>
          <a:spcPct val="0"/>
        </a:spcBef>
        <a:spcAft>
          <a:spcPct val="0"/>
        </a:spcAft>
        <a:defRPr sz="2800">
          <a:solidFill>
            <a:schemeClr val="tx2"/>
          </a:solidFill>
          <a:latin typeface="+mj-lt"/>
          <a:ea typeface="+mj-ea"/>
          <a:cs typeface="+mj-cs"/>
        </a:defRPr>
      </a:lvl1pPr>
      <a:lvl2pPr algn="l" rtl="0" eaLnBrk="1" fontAlgn="base" hangingPunct="1">
        <a:spcBef>
          <a:spcPct val="0"/>
        </a:spcBef>
        <a:spcAft>
          <a:spcPct val="0"/>
        </a:spcAft>
        <a:defRPr sz="2800">
          <a:solidFill>
            <a:schemeClr val="tx2"/>
          </a:solidFill>
          <a:latin typeface="Arial" charset="0"/>
        </a:defRPr>
      </a:lvl2pPr>
      <a:lvl3pPr algn="l" rtl="0" eaLnBrk="1" fontAlgn="base" hangingPunct="1">
        <a:spcBef>
          <a:spcPct val="0"/>
        </a:spcBef>
        <a:spcAft>
          <a:spcPct val="0"/>
        </a:spcAft>
        <a:defRPr sz="2800">
          <a:solidFill>
            <a:schemeClr val="tx2"/>
          </a:solidFill>
          <a:latin typeface="Arial" charset="0"/>
        </a:defRPr>
      </a:lvl3pPr>
      <a:lvl4pPr algn="l" rtl="0" eaLnBrk="1" fontAlgn="base" hangingPunct="1">
        <a:spcBef>
          <a:spcPct val="0"/>
        </a:spcBef>
        <a:spcAft>
          <a:spcPct val="0"/>
        </a:spcAft>
        <a:defRPr sz="2800">
          <a:solidFill>
            <a:schemeClr val="tx2"/>
          </a:solidFill>
          <a:latin typeface="Arial" charset="0"/>
        </a:defRPr>
      </a:lvl4pPr>
      <a:lvl5pPr algn="l" rtl="0" eaLnBrk="1" fontAlgn="base" hangingPunct="1">
        <a:spcBef>
          <a:spcPct val="0"/>
        </a:spcBef>
        <a:spcAft>
          <a:spcPct val="0"/>
        </a:spcAft>
        <a:defRPr sz="2800">
          <a:solidFill>
            <a:schemeClr val="tx2"/>
          </a:solidFill>
          <a:latin typeface="Arial" charset="0"/>
        </a:defRPr>
      </a:lvl5pPr>
      <a:lvl6pPr marL="457200" algn="l" rtl="0" eaLnBrk="1" fontAlgn="base" hangingPunct="1">
        <a:spcBef>
          <a:spcPct val="0"/>
        </a:spcBef>
        <a:spcAft>
          <a:spcPct val="0"/>
        </a:spcAft>
        <a:defRPr sz="2800">
          <a:solidFill>
            <a:schemeClr val="tx2"/>
          </a:solidFill>
          <a:latin typeface="Arial" charset="0"/>
        </a:defRPr>
      </a:lvl6pPr>
      <a:lvl7pPr marL="914400" algn="l" rtl="0" eaLnBrk="1" fontAlgn="base" hangingPunct="1">
        <a:spcBef>
          <a:spcPct val="0"/>
        </a:spcBef>
        <a:spcAft>
          <a:spcPct val="0"/>
        </a:spcAft>
        <a:defRPr sz="2800">
          <a:solidFill>
            <a:schemeClr val="tx2"/>
          </a:solidFill>
          <a:latin typeface="Arial" charset="0"/>
        </a:defRPr>
      </a:lvl7pPr>
      <a:lvl8pPr marL="1371600" algn="l" rtl="0" eaLnBrk="1" fontAlgn="base" hangingPunct="1">
        <a:spcBef>
          <a:spcPct val="0"/>
        </a:spcBef>
        <a:spcAft>
          <a:spcPct val="0"/>
        </a:spcAft>
        <a:defRPr sz="2800">
          <a:solidFill>
            <a:schemeClr val="tx2"/>
          </a:solidFill>
          <a:latin typeface="Arial" charset="0"/>
        </a:defRPr>
      </a:lvl8pPr>
      <a:lvl9pPr marL="1828800" algn="l" rtl="0" eaLnBrk="1" fontAlgn="base" hangingPunct="1">
        <a:spcBef>
          <a:spcPct val="0"/>
        </a:spcBef>
        <a:spcAft>
          <a:spcPct val="0"/>
        </a:spcAft>
        <a:defRPr sz="2800">
          <a:solidFill>
            <a:schemeClr val="tx2"/>
          </a:solidFill>
          <a:latin typeface="Arial" charset="0"/>
        </a:defRPr>
      </a:lvl9pPr>
    </p:titleStyle>
    <p:bodyStyle>
      <a:lvl1pPr algn="l" rtl="0" eaLnBrk="1" fontAlgn="base" hangingPunct="1">
        <a:spcBef>
          <a:spcPct val="0"/>
        </a:spcBef>
        <a:spcAft>
          <a:spcPct val="40000"/>
        </a:spcAft>
        <a:defRPr sz="2400">
          <a:solidFill>
            <a:schemeClr val="tx1"/>
          </a:solidFill>
          <a:latin typeface="+mn-lt"/>
          <a:ea typeface="+mn-ea"/>
          <a:cs typeface="+mn-cs"/>
        </a:defRPr>
      </a:lvl1pPr>
      <a:lvl2pPr marL="271463" indent="-269875" algn="l" rtl="0" eaLnBrk="1" fontAlgn="base" hangingPunct="1">
        <a:spcBef>
          <a:spcPct val="0"/>
        </a:spcBef>
        <a:spcAft>
          <a:spcPct val="40000"/>
        </a:spcAft>
        <a:buChar char="•"/>
        <a:defRPr sz="2000">
          <a:solidFill>
            <a:schemeClr val="tx1"/>
          </a:solidFill>
          <a:latin typeface="+mn-lt"/>
        </a:defRPr>
      </a:lvl2pPr>
      <a:lvl3pPr marL="542925" indent="-269875" algn="l" rtl="0" eaLnBrk="1" fontAlgn="base" hangingPunct="1">
        <a:spcBef>
          <a:spcPct val="0"/>
        </a:spcBef>
        <a:spcAft>
          <a:spcPct val="40000"/>
        </a:spcAft>
        <a:buChar char="•"/>
        <a:defRPr sz="2000">
          <a:solidFill>
            <a:schemeClr val="tx1"/>
          </a:solidFill>
          <a:latin typeface="+mn-lt"/>
        </a:defRPr>
      </a:lvl3pPr>
      <a:lvl4pPr marL="809625" indent="-265113" algn="l" rtl="0" eaLnBrk="1" fontAlgn="base" hangingPunct="1">
        <a:spcBef>
          <a:spcPct val="0"/>
        </a:spcBef>
        <a:spcAft>
          <a:spcPct val="40000"/>
        </a:spcAft>
        <a:buChar char="•"/>
        <a:defRPr sz="2000">
          <a:solidFill>
            <a:schemeClr val="tx1"/>
          </a:solidFill>
          <a:latin typeface="+mn-lt"/>
        </a:defRPr>
      </a:lvl4pPr>
      <a:lvl5pPr marL="1081088" indent="-269875" algn="l" rtl="0" eaLnBrk="1" fontAlgn="base" hangingPunct="1">
        <a:spcBef>
          <a:spcPct val="0"/>
        </a:spcBef>
        <a:spcAft>
          <a:spcPct val="40000"/>
        </a:spcAft>
        <a:buChar char="•"/>
        <a:defRPr sz="2000">
          <a:solidFill>
            <a:schemeClr val="tx1"/>
          </a:solidFill>
          <a:latin typeface="+mn-lt"/>
        </a:defRPr>
      </a:lvl5pPr>
      <a:lvl6pPr marL="1538288" indent="-269875" algn="l" rtl="0" eaLnBrk="1" fontAlgn="base" hangingPunct="1">
        <a:spcBef>
          <a:spcPct val="0"/>
        </a:spcBef>
        <a:spcAft>
          <a:spcPct val="40000"/>
        </a:spcAft>
        <a:buChar char="•"/>
        <a:defRPr sz="2000">
          <a:solidFill>
            <a:schemeClr val="tx1"/>
          </a:solidFill>
          <a:latin typeface="+mn-lt"/>
        </a:defRPr>
      </a:lvl6pPr>
      <a:lvl7pPr marL="1995488" indent="-269875" algn="l" rtl="0" eaLnBrk="1" fontAlgn="base" hangingPunct="1">
        <a:spcBef>
          <a:spcPct val="0"/>
        </a:spcBef>
        <a:spcAft>
          <a:spcPct val="40000"/>
        </a:spcAft>
        <a:buChar char="•"/>
        <a:defRPr sz="2000">
          <a:solidFill>
            <a:schemeClr val="tx1"/>
          </a:solidFill>
          <a:latin typeface="+mn-lt"/>
        </a:defRPr>
      </a:lvl7pPr>
      <a:lvl8pPr marL="2452688" indent="-269875" algn="l" rtl="0" eaLnBrk="1" fontAlgn="base" hangingPunct="1">
        <a:spcBef>
          <a:spcPct val="0"/>
        </a:spcBef>
        <a:spcAft>
          <a:spcPct val="40000"/>
        </a:spcAft>
        <a:buChar char="•"/>
        <a:defRPr sz="2000">
          <a:solidFill>
            <a:schemeClr val="tx1"/>
          </a:solidFill>
          <a:latin typeface="+mn-lt"/>
        </a:defRPr>
      </a:lvl8pPr>
      <a:lvl9pPr marL="2909888" indent="-269875" algn="l" rtl="0" eaLnBrk="1" fontAlgn="base" hangingPunct="1">
        <a:spcBef>
          <a:spcPct val="0"/>
        </a:spcBef>
        <a:spcAft>
          <a:spcPct val="4000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1987" name="Rectangle 3"/>
          <p:cNvSpPr>
            <a:spLocks noChangeArrowheads="1"/>
          </p:cNvSpPr>
          <p:nvPr/>
        </p:nvSpPr>
        <p:spPr bwMode="ltGray">
          <a:xfrm>
            <a:off x="76200" y="76200"/>
            <a:ext cx="8991600" cy="1258888"/>
          </a:xfrm>
          <a:prstGeom prst="rect">
            <a:avLst/>
          </a:prstGeom>
          <a:solidFill>
            <a:srgbClr val="00502F"/>
          </a:solidFill>
          <a:ln w="9525">
            <a:noFill/>
            <a:miter lim="800000"/>
            <a:headEnd/>
            <a:tailEnd/>
          </a:ln>
          <a:effectLst/>
        </p:spPr>
        <p:txBody>
          <a:bodyPr wrap="none" anchor="ctr"/>
          <a:lstStyle/>
          <a:p>
            <a:pPr algn="ctr" eaLnBrk="0" hangingPunct="0">
              <a:spcBef>
                <a:spcPct val="0"/>
              </a:spcBef>
              <a:defRPr/>
            </a:pPr>
            <a:endParaRPr lang="en-US" sz="2400">
              <a:solidFill>
                <a:srgbClr val="8D010F"/>
              </a:solidFill>
              <a:latin typeface="Times" pitchFamily="18" charset="0"/>
            </a:endParaRPr>
          </a:p>
        </p:txBody>
      </p:sp>
      <p:pic>
        <p:nvPicPr>
          <p:cNvPr id="2051" name="Picture 11" descr="LeedsUniWhit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11925" y="441325"/>
            <a:ext cx="22748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2"/>
          <p:cNvSpPr>
            <a:spLocks noGrp="1" noChangeArrowheads="1"/>
          </p:cNvSpPr>
          <p:nvPr>
            <p:ph type="body" idx="1"/>
          </p:nvPr>
        </p:nvSpPr>
        <p:spPr bwMode="auto">
          <a:xfrm>
            <a:off x="355600" y="1665288"/>
            <a:ext cx="8429625" cy="43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2053" name="Rectangle 4"/>
          <p:cNvSpPr>
            <a:spLocks noGrp="1" noChangeArrowheads="1"/>
          </p:cNvSpPr>
          <p:nvPr>
            <p:ph type="title"/>
          </p:nvPr>
        </p:nvSpPr>
        <p:spPr bwMode="ltGray">
          <a:xfrm>
            <a:off x="355600" y="422275"/>
            <a:ext cx="48768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smtClean="0"/>
              <a:t>Click to edit Master title style</a:t>
            </a:r>
            <a:endParaRPr lang="en-GB" smtClean="0"/>
          </a:p>
        </p:txBody>
      </p:sp>
      <p:sp>
        <p:nvSpPr>
          <p:cNvPr id="41989" name="Rectangle 5"/>
          <p:cNvSpPr>
            <a:spLocks noGrp="1" noChangeArrowheads="1"/>
          </p:cNvSpPr>
          <p:nvPr>
            <p:ph type="dt" sz="half" idx="2"/>
          </p:nvPr>
        </p:nvSpPr>
        <p:spPr bwMode="auto">
          <a:xfrm>
            <a:off x="685800" y="69484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defRPr sz="1400">
                <a:latin typeface="Times" pitchFamily="18" charset="0"/>
              </a:defRPr>
            </a:lvl1pPr>
          </a:lstStyle>
          <a:p>
            <a:pPr>
              <a:defRPr/>
            </a:pPr>
            <a:endParaRPr lang="en-US"/>
          </a:p>
        </p:txBody>
      </p:sp>
      <p:sp>
        <p:nvSpPr>
          <p:cNvPr id="41990" name="Rectangle 6"/>
          <p:cNvSpPr>
            <a:spLocks noGrp="1" noChangeArrowheads="1"/>
          </p:cNvSpPr>
          <p:nvPr>
            <p:ph type="ftr" sz="quarter" idx="3"/>
          </p:nvPr>
        </p:nvSpPr>
        <p:spPr bwMode="auto">
          <a:xfrm>
            <a:off x="3124200" y="6948488"/>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1400">
                <a:latin typeface="Times" pitchFamily="18" charset="0"/>
              </a:defRPr>
            </a:lvl1pPr>
          </a:lstStyle>
          <a:p>
            <a:pPr>
              <a:defRPr/>
            </a:pPr>
            <a:endParaRPr lang="en-US"/>
          </a:p>
        </p:txBody>
      </p:sp>
      <p:sp>
        <p:nvSpPr>
          <p:cNvPr id="41991" name="Rectangle 7"/>
          <p:cNvSpPr>
            <a:spLocks noGrp="1" noChangeArrowheads="1"/>
          </p:cNvSpPr>
          <p:nvPr>
            <p:ph type="sldNum" sz="quarter" idx="4"/>
          </p:nvPr>
        </p:nvSpPr>
        <p:spPr bwMode="auto">
          <a:xfrm>
            <a:off x="6553200" y="69484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400">
                <a:latin typeface="Times" pitchFamily="18" charset="0"/>
              </a:defRPr>
            </a:lvl1pPr>
          </a:lstStyle>
          <a:p>
            <a:pPr>
              <a:defRPr/>
            </a:pPr>
            <a:fld id="{3E80C2E2-A416-407D-9590-8128B9726863}" type="slidenum">
              <a:rPr lang="en-GB"/>
              <a:pPr>
                <a:defRPr/>
              </a:pPr>
              <a:t>‹#›</a:t>
            </a:fld>
            <a:endParaRPr lang="en-GB"/>
          </a:p>
        </p:txBody>
      </p:sp>
      <p:sp>
        <p:nvSpPr>
          <p:cNvPr id="41994" name="Line 10"/>
          <p:cNvSpPr>
            <a:spLocks noChangeShapeType="1"/>
          </p:cNvSpPr>
          <p:nvPr/>
        </p:nvSpPr>
        <p:spPr bwMode="white">
          <a:xfrm>
            <a:off x="201613" y="1600200"/>
            <a:ext cx="8713787" cy="0"/>
          </a:xfrm>
          <a:prstGeom prst="line">
            <a:avLst/>
          </a:prstGeom>
          <a:noFill/>
          <a:ln w="9525">
            <a:solidFill>
              <a:schemeClr val="bg1"/>
            </a:solidFill>
            <a:round/>
            <a:headEnd/>
            <a:tailEnd/>
          </a:ln>
          <a:effectLst/>
        </p:spPr>
        <p:txBody>
          <a:bodyPr wrap="none" anchor="ctr"/>
          <a:lstStyle/>
          <a:p>
            <a:pPr>
              <a:defRPr/>
            </a:pPr>
            <a:endParaRPr lang="en-GB"/>
          </a:p>
        </p:txBody>
      </p:sp>
    </p:spTree>
    <p:extLst>
      <p:ext uri="{BB962C8B-B14F-4D97-AF65-F5344CB8AC3E}">
        <p14:creationId xmlns:p14="http://schemas.microsoft.com/office/powerpoint/2010/main" val="3987848336"/>
      </p:ext>
    </p:extLst>
  </p:cSld>
  <p:clrMap bg1="lt1" tx1="dk1" bg2="lt2" tx2="dk2" accent1="accent1" accent2="accent2" accent3="accent3" accent4="accent4" accent5="accent5" accent6="accent6" hlink="hlink" folHlink="folHlink"/>
  <p:sldLayoutIdLst>
    <p:sldLayoutId id="2147484098" r:id="rId1"/>
    <p:sldLayoutId id="2147484099" r:id="rId2"/>
    <p:sldLayoutId id="2147484100" r:id="rId3"/>
    <p:sldLayoutId id="2147484101" r:id="rId4"/>
    <p:sldLayoutId id="2147484102" r:id="rId5"/>
    <p:sldLayoutId id="2147484103" r:id="rId6"/>
    <p:sldLayoutId id="2147484104" r:id="rId7"/>
    <p:sldLayoutId id="2147484105" r:id="rId8"/>
    <p:sldLayoutId id="2147484106" r:id="rId9"/>
    <p:sldLayoutId id="2147484107" r:id="rId10"/>
    <p:sldLayoutId id="2147484108" r:id="rId11"/>
    <p:sldLayoutId id="2147484109" r:id="rId12"/>
    <p:sldLayoutId id="2147484110" r:id="rId13"/>
    <p:sldLayoutId id="2147484111" r:id="rId14"/>
  </p:sldLayoutIdLst>
  <p:timing>
    <p:tnLst>
      <p:par>
        <p:cTn id="1" dur="indefinite" restart="never" nodeType="tmRoot"/>
      </p:par>
    </p:tnLst>
  </p:timing>
  <p:txStyles>
    <p:titleStyle>
      <a:lvl1pPr algn="l" rtl="0" eaLnBrk="1" fontAlgn="base" hangingPunct="1">
        <a:spcBef>
          <a:spcPct val="0"/>
        </a:spcBef>
        <a:spcAft>
          <a:spcPct val="0"/>
        </a:spcAft>
        <a:defRPr sz="2800">
          <a:solidFill>
            <a:schemeClr val="tx2"/>
          </a:solidFill>
          <a:latin typeface="+mj-lt"/>
          <a:ea typeface="+mj-ea"/>
          <a:cs typeface="+mj-cs"/>
        </a:defRPr>
      </a:lvl1pPr>
      <a:lvl2pPr algn="l" rtl="0" eaLnBrk="1" fontAlgn="base" hangingPunct="1">
        <a:spcBef>
          <a:spcPct val="0"/>
        </a:spcBef>
        <a:spcAft>
          <a:spcPct val="0"/>
        </a:spcAft>
        <a:defRPr sz="2800">
          <a:solidFill>
            <a:schemeClr val="tx2"/>
          </a:solidFill>
          <a:latin typeface="Arial" charset="0"/>
        </a:defRPr>
      </a:lvl2pPr>
      <a:lvl3pPr algn="l" rtl="0" eaLnBrk="1" fontAlgn="base" hangingPunct="1">
        <a:spcBef>
          <a:spcPct val="0"/>
        </a:spcBef>
        <a:spcAft>
          <a:spcPct val="0"/>
        </a:spcAft>
        <a:defRPr sz="2800">
          <a:solidFill>
            <a:schemeClr val="tx2"/>
          </a:solidFill>
          <a:latin typeface="Arial" charset="0"/>
        </a:defRPr>
      </a:lvl3pPr>
      <a:lvl4pPr algn="l" rtl="0" eaLnBrk="1" fontAlgn="base" hangingPunct="1">
        <a:spcBef>
          <a:spcPct val="0"/>
        </a:spcBef>
        <a:spcAft>
          <a:spcPct val="0"/>
        </a:spcAft>
        <a:defRPr sz="2800">
          <a:solidFill>
            <a:schemeClr val="tx2"/>
          </a:solidFill>
          <a:latin typeface="Arial" charset="0"/>
        </a:defRPr>
      </a:lvl4pPr>
      <a:lvl5pPr algn="l" rtl="0" eaLnBrk="1" fontAlgn="base" hangingPunct="1">
        <a:spcBef>
          <a:spcPct val="0"/>
        </a:spcBef>
        <a:spcAft>
          <a:spcPct val="0"/>
        </a:spcAft>
        <a:defRPr sz="2800">
          <a:solidFill>
            <a:schemeClr val="tx2"/>
          </a:solidFill>
          <a:latin typeface="Arial" charset="0"/>
        </a:defRPr>
      </a:lvl5pPr>
      <a:lvl6pPr marL="457200" algn="l" rtl="0" eaLnBrk="1" fontAlgn="base" hangingPunct="1">
        <a:spcBef>
          <a:spcPct val="0"/>
        </a:spcBef>
        <a:spcAft>
          <a:spcPct val="0"/>
        </a:spcAft>
        <a:defRPr sz="2800">
          <a:solidFill>
            <a:schemeClr val="tx2"/>
          </a:solidFill>
          <a:latin typeface="Arial" charset="0"/>
        </a:defRPr>
      </a:lvl6pPr>
      <a:lvl7pPr marL="914400" algn="l" rtl="0" eaLnBrk="1" fontAlgn="base" hangingPunct="1">
        <a:spcBef>
          <a:spcPct val="0"/>
        </a:spcBef>
        <a:spcAft>
          <a:spcPct val="0"/>
        </a:spcAft>
        <a:defRPr sz="2800">
          <a:solidFill>
            <a:schemeClr val="tx2"/>
          </a:solidFill>
          <a:latin typeface="Arial" charset="0"/>
        </a:defRPr>
      </a:lvl7pPr>
      <a:lvl8pPr marL="1371600" algn="l" rtl="0" eaLnBrk="1" fontAlgn="base" hangingPunct="1">
        <a:spcBef>
          <a:spcPct val="0"/>
        </a:spcBef>
        <a:spcAft>
          <a:spcPct val="0"/>
        </a:spcAft>
        <a:defRPr sz="2800">
          <a:solidFill>
            <a:schemeClr val="tx2"/>
          </a:solidFill>
          <a:latin typeface="Arial" charset="0"/>
        </a:defRPr>
      </a:lvl8pPr>
      <a:lvl9pPr marL="1828800" algn="l" rtl="0" eaLnBrk="1" fontAlgn="base" hangingPunct="1">
        <a:spcBef>
          <a:spcPct val="0"/>
        </a:spcBef>
        <a:spcAft>
          <a:spcPct val="0"/>
        </a:spcAft>
        <a:defRPr sz="2800">
          <a:solidFill>
            <a:schemeClr val="tx2"/>
          </a:solidFill>
          <a:latin typeface="Arial" charset="0"/>
        </a:defRPr>
      </a:lvl9pPr>
    </p:titleStyle>
    <p:bodyStyle>
      <a:lvl1pPr algn="l" rtl="0" eaLnBrk="1" fontAlgn="base" hangingPunct="1">
        <a:spcBef>
          <a:spcPct val="0"/>
        </a:spcBef>
        <a:spcAft>
          <a:spcPct val="40000"/>
        </a:spcAft>
        <a:defRPr sz="2400">
          <a:solidFill>
            <a:schemeClr val="tx1"/>
          </a:solidFill>
          <a:latin typeface="+mn-lt"/>
          <a:ea typeface="+mn-ea"/>
          <a:cs typeface="+mn-cs"/>
        </a:defRPr>
      </a:lvl1pPr>
      <a:lvl2pPr marL="271463" indent="-269875" algn="l" rtl="0" eaLnBrk="1" fontAlgn="base" hangingPunct="1">
        <a:spcBef>
          <a:spcPct val="0"/>
        </a:spcBef>
        <a:spcAft>
          <a:spcPct val="40000"/>
        </a:spcAft>
        <a:buChar char="•"/>
        <a:defRPr sz="2000">
          <a:solidFill>
            <a:schemeClr val="tx1"/>
          </a:solidFill>
          <a:latin typeface="+mn-lt"/>
        </a:defRPr>
      </a:lvl2pPr>
      <a:lvl3pPr marL="542925" indent="-269875" algn="l" rtl="0" eaLnBrk="1" fontAlgn="base" hangingPunct="1">
        <a:spcBef>
          <a:spcPct val="0"/>
        </a:spcBef>
        <a:spcAft>
          <a:spcPct val="40000"/>
        </a:spcAft>
        <a:buChar char="•"/>
        <a:defRPr sz="2000">
          <a:solidFill>
            <a:schemeClr val="tx1"/>
          </a:solidFill>
          <a:latin typeface="+mn-lt"/>
        </a:defRPr>
      </a:lvl3pPr>
      <a:lvl4pPr marL="809625" indent="-265113" algn="l" rtl="0" eaLnBrk="1" fontAlgn="base" hangingPunct="1">
        <a:spcBef>
          <a:spcPct val="0"/>
        </a:spcBef>
        <a:spcAft>
          <a:spcPct val="40000"/>
        </a:spcAft>
        <a:buChar char="•"/>
        <a:defRPr sz="2000">
          <a:solidFill>
            <a:schemeClr val="tx1"/>
          </a:solidFill>
          <a:latin typeface="+mn-lt"/>
        </a:defRPr>
      </a:lvl4pPr>
      <a:lvl5pPr marL="1081088" indent="-269875" algn="l" rtl="0" eaLnBrk="1" fontAlgn="base" hangingPunct="1">
        <a:spcBef>
          <a:spcPct val="0"/>
        </a:spcBef>
        <a:spcAft>
          <a:spcPct val="40000"/>
        </a:spcAft>
        <a:buChar char="•"/>
        <a:defRPr sz="2000">
          <a:solidFill>
            <a:schemeClr val="tx1"/>
          </a:solidFill>
          <a:latin typeface="+mn-lt"/>
        </a:defRPr>
      </a:lvl5pPr>
      <a:lvl6pPr marL="1538288" indent="-269875" algn="l" rtl="0" eaLnBrk="1" fontAlgn="base" hangingPunct="1">
        <a:spcBef>
          <a:spcPct val="0"/>
        </a:spcBef>
        <a:spcAft>
          <a:spcPct val="40000"/>
        </a:spcAft>
        <a:buChar char="•"/>
        <a:defRPr sz="2000">
          <a:solidFill>
            <a:schemeClr val="tx1"/>
          </a:solidFill>
          <a:latin typeface="+mn-lt"/>
        </a:defRPr>
      </a:lvl6pPr>
      <a:lvl7pPr marL="1995488" indent="-269875" algn="l" rtl="0" eaLnBrk="1" fontAlgn="base" hangingPunct="1">
        <a:spcBef>
          <a:spcPct val="0"/>
        </a:spcBef>
        <a:spcAft>
          <a:spcPct val="40000"/>
        </a:spcAft>
        <a:buChar char="•"/>
        <a:defRPr sz="2000">
          <a:solidFill>
            <a:schemeClr val="tx1"/>
          </a:solidFill>
          <a:latin typeface="+mn-lt"/>
        </a:defRPr>
      </a:lvl7pPr>
      <a:lvl8pPr marL="2452688" indent="-269875" algn="l" rtl="0" eaLnBrk="1" fontAlgn="base" hangingPunct="1">
        <a:spcBef>
          <a:spcPct val="0"/>
        </a:spcBef>
        <a:spcAft>
          <a:spcPct val="40000"/>
        </a:spcAft>
        <a:buChar char="•"/>
        <a:defRPr sz="2000">
          <a:solidFill>
            <a:schemeClr val="tx1"/>
          </a:solidFill>
          <a:latin typeface="+mn-lt"/>
        </a:defRPr>
      </a:lvl8pPr>
      <a:lvl9pPr marL="2909888" indent="-269875" algn="l" rtl="0" eaLnBrk="1" fontAlgn="base" hangingPunct="1">
        <a:spcBef>
          <a:spcPct val="0"/>
        </a:spcBef>
        <a:spcAft>
          <a:spcPct val="4000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1987" name="Rectangle 3"/>
          <p:cNvSpPr>
            <a:spLocks noChangeArrowheads="1"/>
          </p:cNvSpPr>
          <p:nvPr/>
        </p:nvSpPr>
        <p:spPr bwMode="ltGray">
          <a:xfrm>
            <a:off x="76200" y="76200"/>
            <a:ext cx="8991600" cy="1258888"/>
          </a:xfrm>
          <a:prstGeom prst="rect">
            <a:avLst/>
          </a:prstGeom>
          <a:solidFill>
            <a:srgbClr val="C41230"/>
          </a:solidFill>
          <a:ln w="9525">
            <a:noFill/>
            <a:miter lim="800000"/>
            <a:headEnd/>
            <a:tailEnd/>
          </a:ln>
          <a:effectLst/>
        </p:spPr>
        <p:txBody>
          <a:bodyPr wrap="none" anchor="ctr"/>
          <a:lstStyle/>
          <a:p>
            <a:pPr algn="ctr" eaLnBrk="0" hangingPunct="0">
              <a:spcBef>
                <a:spcPct val="0"/>
              </a:spcBef>
              <a:defRPr/>
            </a:pPr>
            <a:endParaRPr lang="en-US" sz="2400">
              <a:solidFill>
                <a:srgbClr val="8D010F"/>
              </a:solidFill>
              <a:latin typeface="Times" pitchFamily="18" charset="0"/>
            </a:endParaRPr>
          </a:p>
        </p:txBody>
      </p:sp>
      <p:pic>
        <p:nvPicPr>
          <p:cNvPr id="3075" name="Picture 11" descr="LeedsUniWhit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11925" y="441325"/>
            <a:ext cx="22748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2"/>
          <p:cNvSpPr>
            <a:spLocks noGrp="1" noChangeArrowheads="1"/>
          </p:cNvSpPr>
          <p:nvPr>
            <p:ph type="body" idx="1"/>
          </p:nvPr>
        </p:nvSpPr>
        <p:spPr bwMode="auto">
          <a:xfrm>
            <a:off x="355600" y="1665288"/>
            <a:ext cx="8429625" cy="43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3077" name="Rectangle 4"/>
          <p:cNvSpPr>
            <a:spLocks noGrp="1" noChangeArrowheads="1"/>
          </p:cNvSpPr>
          <p:nvPr>
            <p:ph type="title"/>
          </p:nvPr>
        </p:nvSpPr>
        <p:spPr bwMode="ltGray">
          <a:xfrm>
            <a:off x="355600" y="422275"/>
            <a:ext cx="48768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smtClean="0"/>
              <a:t>Click to edit Master title style</a:t>
            </a:r>
            <a:endParaRPr lang="en-GB" smtClean="0"/>
          </a:p>
        </p:txBody>
      </p:sp>
      <p:sp>
        <p:nvSpPr>
          <p:cNvPr id="41989" name="Rectangle 5"/>
          <p:cNvSpPr>
            <a:spLocks noGrp="1" noChangeArrowheads="1"/>
          </p:cNvSpPr>
          <p:nvPr>
            <p:ph type="dt" sz="half" idx="2"/>
          </p:nvPr>
        </p:nvSpPr>
        <p:spPr bwMode="auto">
          <a:xfrm>
            <a:off x="685800" y="69484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defRPr sz="1400">
                <a:latin typeface="Times" pitchFamily="18" charset="0"/>
              </a:defRPr>
            </a:lvl1pPr>
          </a:lstStyle>
          <a:p>
            <a:pPr>
              <a:defRPr/>
            </a:pPr>
            <a:endParaRPr lang="en-US"/>
          </a:p>
        </p:txBody>
      </p:sp>
      <p:sp>
        <p:nvSpPr>
          <p:cNvPr id="41990" name="Rectangle 6"/>
          <p:cNvSpPr>
            <a:spLocks noGrp="1" noChangeArrowheads="1"/>
          </p:cNvSpPr>
          <p:nvPr>
            <p:ph type="ftr" sz="quarter" idx="3"/>
          </p:nvPr>
        </p:nvSpPr>
        <p:spPr bwMode="auto">
          <a:xfrm>
            <a:off x="3124200" y="6948488"/>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1400">
                <a:latin typeface="Times" pitchFamily="18" charset="0"/>
              </a:defRPr>
            </a:lvl1pPr>
          </a:lstStyle>
          <a:p>
            <a:pPr>
              <a:defRPr/>
            </a:pPr>
            <a:endParaRPr lang="en-US"/>
          </a:p>
        </p:txBody>
      </p:sp>
      <p:sp>
        <p:nvSpPr>
          <p:cNvPr id="41991" name="Rectangle 7"/>
          <p:cNvSpPr>
            <a:spLocks noGrp="1" noChangeArrowheads="1"/>
          </p:cNvSpPr>
          <p:nvPr>
            <p:ph type="sldNum" sz="quarter" idx="4"/>
          </p:nvPr>
        </p:nvSpPr>
        <p:spPr bwMode="auto">
          <a:xfrm>
            <a:off x="6553200" y="69484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400">
                <a:latin typeface="Times" pitchFamily="18" charset="0"/>
              </a:defRPr>
            </a:lvl1pPr>
          </a:lstStyle>
          <a:p>
            <a:pPr>
              <a:defRPr/>
            </a:pPr>
            <a:fld id="{F32A196C-6914-46F0-88A5-F87606AE289A}" type="slidenum">
              <a:rPr lang="en-GB"/>
              <a:pPr>
                <a:defRPr/>
              </a:pPr>
              <a:t>‹#›</a:t>
            </a:fld>
            <a:endParaRPr lang="en-GB"/>
          </a:p>
        </p:txBody>
      </p:sp>
      <p:sp>
        <p:nvSpPr>
          <p:cNvPr id="41994" name="Line 10"/>
          <p:cNvSpPr>
            <a:spLocks noChangeShapeType="1"/>
          </p:cNvSpPr>
          <p:nvPr/>
        </p:nvSpPr>
        <p:spPr bwMode="white">
          <a:xfrm>
            <a:off x="201613" y="1600200"/>
            <a:ext cx="8713787" cy="0"/>
          </a:xfrm>
          <a:prstGeom prst="line">
            <a:avLst/>
          </a:prstGeom>
          <a:noFill/>
          <a:ln w="9525">
            <a:solidFill>
              <a:schemeClr val="bg1"/>
            </a:solidFill>
            <a:round/>
            <a:headEnd/>
            <a:tailEnd/>
          </a:ln>
          <a:effectLst/>
        </p:spPr>
        <p:txBody>
          <a:bodyPr wrap="none" anchor="ctr"/>
          <a:lstStyle/>
          <a:p>
            <a:pPr>
              <a:defRPr/>
            </a:pPr>
            <a:endParaRPr lang="en-GB"/>
          </a:p>
        </p:txBody>
      </p:sp>
    </p:spTree>
    <p:extLst>
      <p:ext uri="{BB962C8B-B14F-4D97-AF65-F5344CB8AC3E}">
        <p14:creationId xmlns:p14="http://schemas.microsoft.com/office/powerpoint/2010/main" val="760421715"/>
      </p:ext>
    </p:extLst>
  </p:cSld>
  <p:clrMap bg1="lt1" tx1="dk1" bg2="lt2" tx2="dk2" accent1="accent1" accent2="accent2" accent3="accent3" accent4="accent4" accent5="accent5" accent6="accent6" hlink="hlink" folHlink="folHlink"/>
  <p:sldLayoutIdLst>
    <p:sldLayoutId id="2147484113" r:id="rId1"/>
    <p:sldLayoutId id="2147484114" r:id="rId2"/>
    <p:sldLayoutId id="2147484115" r:id="rId3"/>
    <p:sldLayoutId id="2147484116" r:id="rId4"/>
    <p:sldLayoutId id="2147484117" r:id="rId5"/>
    <p:sldLayoutId id="2147484118" r:id="rId6"/>
    <p:sldLayoutId id="2147484119" r:id="rId7"/>
    <p:sldLayoutId id="2147484120" r:id="rId8"/>
    <p:sldLayoutId id="2147484121" r:id="rId9"/>
    <p:sldLayoutId id="2147484122" r:id="rId10"/>
    <p:sldLayoutId id="2147484123" r:id="rId11"/>
    <p:sldLayoutId id="2147484124" r:id="rId12"/>
    <p:sldLayoutId id="2147484125" r:id="rId13"/>
    <p:sldLayoutId id="2147484126" r:id="rId14"/>
  </p:sldLayoutIdLst>
  <p:timing>
    <p:tnLst>
      <p:par>
        <p:cTn id="1" dur="indefinite" restart="never" nodeType="tmRoot"/>
      </p:par>
    </p:tnLst>
  </p:timing>
  <p:txStyles>
    <p:titleStyle>
      <a:lvl1pPr algn="l" rtl="0" eaLnBrk="1" fontAlgn="base" hangingPunct="1">
        <a:spcBef>
          <a:spcPct val="0"/>
        </a:spcBef>
        <a:spcAft>
          <a:spcPct val="0"/>
        </a:spcAft>
        <a:defRPr sz="2800">
          <a:solidFill>
            <a:schemeClr val="tx2"/>
          </a:solidFill>
          <a:latin typeface="+mj-lt"/>
          <a:ea typeface="+mj-ea"/>
          <a:cs typeface="+mj-cs"/>
        </a:defRPr>
      </a:lvl1pPr>
      <a:lvl2pPr algn="l" rtl="0" eaLnBrk="1" fontAlgn="base" hangingPunct="1">
        <a:spcBef>
          <a:spcPct val="0"/>
        </a:spcBef>
        <a:spcAft>
          <a:spcPct val="0"/>
        </a:spcAft>
        <a:defRPr sz="2800">
          <a:solidFill>
            <a:schemeClr val="tx2"/>
          </a:solidFill>
          <a:latin typeface="Arial" charset="0"/>
        </a:defRPr>
      </a:lvl2pPr>
      <a:lvl3pPr algn="l" rtl="0" eaLnBrk="1" fontAlgn="base" hangingPunct="1">
        <a:spcBef>
          <a:spcPct val="0"/>
        </a:spcBef>
        <a:spcAft>
          <a:spcPct val="0"/>
        </a:spcAft>
        <a:defRPr sz="2800">
          <a:solidFill>
            <a:schemeClr val="tx2"/>
          </a:solidFill>
          <a:latin typeface="Arial" charset="0"/>
        </a:defRPr>
      </a:lvl3pPr>
      <a:lvl4pPr algn="l" rtl="0" eaLnBrk="1" fontAlgn="base" hangingPunct="1">
        <a:spcBef>
          <a:spcPct val="0"/>
        </a:spcBef>
        <a:spcAft>
          <a:spcPct val="0"/>
        </a:spcAft>
        <a:defRPr sz="2800">
          <a:solidFill>
            <a:schemeClr val="tx2"/>
          </a:solidFill>
          <a:latin typeface="Arial" charset="0"/>
        </a:defRPr>
      </a:lvl4pPr>
      <a:lvl5pPr algn="l" rtl="0" eaLnBrk="1" fontAlgn="base" hangingPunct="1">
        <a:spcBef>
          <a:spcPct val="0"/>
        </a:spcBef>
        <a:spcAft>
          <a:spcPct val="0"/>
        </a:spcAft>
        <a:defRPr sz="2800">
          <a:solidFill>
            <a:schemeClr val="tx2"/>
          </a:solidFill>
          <a:latin typeface="Arial" charset="0"/>
        </a:defRPr>
      </a:lvl5pPr>
      <a:lvl6pPr marL="457200" algn="l" rtl="0" eaLnBrk="1" fontAlgn="base" hangingPunct="1">
        <a:spcBef>
          <a:spcPct val="0"/>
        </a:spcBef>
        <a:spcAft>
          <a:spcPct val="0"/>
        </a:spcAft>
        <a:defRPr sz="2800">
          <a:solidFill>
            <a:schemeClr val="tx2"/>
          </a:solidFill>
          <a:latin typeface="Arial" charset="0"/>
        </a:defRPr>
      </a:lvl6pPr>
      <a:lvl7pPr marL="914400" algn="l" rtl="0" eaLnBrk="1" fontAlgn="base" hangingPunct="1">
        <a:spcBef>
          <a:spcPct val="0"/>
        </a:spcBef>
        <a:spcAft>
          <a:spcPct val="0"/>
        </a:spcAft>
        <a:defRPr sz="2800">
          <a:solidFill>
            <a:schemeClr val="tx2"/>
          </a:solidFill>
          <a:latin typeface="Arial" charset="0"/>
        </a:defRPr>
      </a:lvl7pPr>
      <a:lvl8pPr marL="1371600" algn="l" rtl="0" eaLnBrk="1" fontAlgn="base" hangingPunct="1">
        <a:spcBef>
          <a:spcPct val="0"/>
        </a:spcBef>
        <a:spcAft>
          <a:spcPct val="0"/>
        </a:spcAft>
        <a:defRPr sz="2800">
          <a:solidFill>
            <a:schemeClr val="tx2"/>
          </a:solidFill>
          <a:latin typeface="Arial" charset="0"/>
        </a:defRPr>
      </a:lvl8pPr>
      <a:lvl9pPr marL="1828800" algn="l" rtl="0" eaLnBrk="1" fontAlgn="base" hangingPunct="1">
        <a:spcBef>
          <a:spcPct val="0"/>
        </a:spcBef>
        <a:spcAft>
          <a:spcPct val="0"/>
        </a:spcAft>
        <a:defRPr sz="2800">
          <a:solidFill>
            <a:schemeClr val="tx2"/>
          </a:solidFill>
          <a:latin typeface="Arial" charset="0"/>
        </a:defRPr>
      </a:lvl9pPr>
    </p:titleStyle>
    <p:bodyStyle>
      <a:lvl1pPr algn="l" rtl="0" eaLnBrk="1" fontAlgn="base" hangingPunct="1">
        <a:spcBef>
          <a:spcPct val="0"/>
        </a:spcBef>
        <a:spcAft>
          <a:spcPct val="40000"/>
        </a:spcAft>
        <a:defRPr sz="2400">
          <a:solidFill>
            <a:schemeClr val="tx1"/>
          </a:solidFill>
          <a:latin typeface="+mn-lt"/>
          <a:ea typeface="+mn-ea"/>
          <a:cs typeface="+mn-cs"/>
        </a:defRPr>
      </a:lvl1pPr>
      <a:lvl2pPr marL="271463" indent="-269875" algn="l" rtl="0" eaLnBrk="1" fontAlgn="base" hangingPunct="1">
        <a:spcBef>
          <a:spcPct val="0"/>
        </a:spcBef>
        <a:spcAft>
          <a:spcPct val="40000"/>
        </a:spcAft>
        <a:buChar char="•"/>
        <a:defRPr sz="2000">
          <a:solidFill>
            <a:schemeClr val="tx1"/>
          </a:solidFill>
          <a:latin typeface="+mn-lt"/>
        </a:defRPr>
      </a:lvl2pPr>
      <a:lvl3pPr marL="542925" indent="-269875" algn="l" rtl="0" eaLnBrk="1" fontAlgn="base" hangingPunct="1">
        <a:spcBef>
          <a:spcPct val="0"/>
        </a:spcBef>
        <a:spcAft>
          <a:spcPct val="40000"/>
        </a:spcAft>
        <a:buChar char="•"/>
        <a:defRPr sz="2000">
          <a:solidFill>
            <a:schemeClr val="tx1"/>
          </a:solidFill>
          <a:latin typeface="+mn-lt"/>
        </a:defRPr>
      </a:lvl3pPr>
      <a:lvl4pPr marL="809625" indent="-265113" algn="l" rtl="0" eaLnBrk="1" fontAlgn="base" hangingPunct="1">
        <a:spcBef>
          <a:spcPct val="0"/>
        </a:spcBef>
        <a:spcAft>
          <a:spcPct val="40000"/>
        </a:spcAft>
        <a:buChar char="•"/>
        <a:defRPr sz="2000">
          <a:solidFill>
            <a:schemeClr val="tx1"/>
          </a:solidFill>
          <a:latin typeface="+mn-lt"/>
        </a:defRPr>
      </a:lvl4pPr>
      <a:lvl5pPr marL="1081088" indent="-269875" algn="l" rtl="0" eaLnBrk="1" fontAlgn="base" hangingPunct="1">
        <a:spcBef>
          <a:spcPct val="0"/>
        </a:spcBef>
        <a:spcAft>
          <a:spcPct val="40000"/>
        </a:spcAft>
        <a:buChar char="•"/>
        <a:defRPr sz="2000">
          <a:solidFill>
            <a:schemeClr val="tx1"/>
          </a:solidFill>
          <a:latin typeface="+mn-lt"/>
        </a:defRPr>
      </a:lvl5pPr>
      <a:lvl6pPr marL="1538288" indent="-269875" algn="l" rtl="0" eaLnBrk="1" fontAlgn="base" hangingPunct="1">
        <a:spcBef>
          <a:spcPct val="0"/>
        </a:spcBef>
        <a:spcAft>
          <a:spcPct val="40000"/>
        </a:spcAft>
        <a:buChar char="•"/>
        <a:defRPr sz="2000">
          <a:solidFill>
            <a:schemeClr val="tx1"/>
          </a:solidFill>
          <a:latin typeface="+mn-lt"/>
        </a:defRPr>
      </a:lvl6pPr>
      <a:lvl7pPr marL="1995488" indent="-269875" algn="l" rtl="0" eaLnBrk="1" fontAlgn="base" hangingPunct="1">
        <a:spcBef>
          <a:spcPct val="0"/>
        </a:spcBef>
        <a:spcAft>
          <a:spcPct val="40000"/>
        </a:spcAft>
        <a:buChar char="•"/>
        <a:defRPr sz="2000">
          <a:solidFill>
            <a:schemeClr val="tx1"/>
          </a:solidFill>
          <a:latin typeface="+mn-lt"/>
        </a:defRPr>
      </a:lvl7pPr>
      <a:lvl8pPr marL="2452688" indent="-269875" algn="l" rtl="0" eaLnBrk="1" fontAlgn="base" hangingPunct="1">
        <a:spcBef>
          <a:spcPct val="0"/>
        </a:spcBef>
        <a:spcAft>
          <a:spcPct val="40000"/>
        </a:spcAft>
        <a:buChar char="•"/>
        <a:defRPr sz="2000">
          <a:solidFill>
            <a:schemeClr val="tx1"/>
          </a:solidFill>
          <a:latin typeface="+mn-lt"/>
        </a:defRPr>
      </a:lvl8pPr>
      <a:lvl9pPr marL="2909888" indent="-269875" algn="l" rtl="0" eaLnBrk="1" fontAlgn="base" hangingPunct="1">
        <a:spcBef>
          <a:spcPct val="0"/>
        </a:spcBef>
        <a:spcAft>
          <a:spcPct val="4000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bwMode="auto">
          <a:xfrm>
            <a:off x="355600" y="1665288"/>
            <a:ext cx="8429625" cy="43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1989" name="Rectangle 5"/>
          <p:cNvSpPr>
            <a:spLocks noGrp="1" noChangeArrowheads="1"/>
          </p:cNvSpPr>
          <p:nvPr>
            <p:ph type="dt" sz="half" idx="2"/>
          </p:nvPr>
        </p:nvSpPr>
        <p:spPr bwMode="auto">
          <a:xfrm>
            <a:off x="685800" y="69484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defRPr sz="1400">
                <a:latin typeface="Times" pitchFamily="18" charset="0"/>
              </a:defRPr>
            </a:lvl1pPr>
          </a:lstStyle>
          <a:p>
            <a:pPr>
              <a:defRPr/>
            </a:pPr>
            <a:endParaRPr lang="en-US"/>
          </a:p>
        </p:txBody>
      </p:sp>
      <p:sp>
        <p:nvSpPr>
          <p:cNvPr id="41990" name="Rectangle 6"/>
          <p:cNvSpPr>
            <a:spLocks noGrp="1" noChangeArrowheads="1"/>
          </p:cNvSpPr>
          <p:nvPr>
            <p:ph type="ftr" sz="quarter" idx="3"/>
          </p:nvPr>
        </p:nvSpPr>
        <p:spPr bwMode="auto">
          <a:xfrm>
            <a:off x="3124200" y="6948488"/>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1400">
                <a:latin typeface="Times" pitchFamily="18" charset="0"/>
              </a:defRPr>
            </a:lvl1pPr>
          </a:lstStyle>
          <a:p>
            <a:pPr>
              <a:defRPr/>
            </a:pPr>
            <a:endParaRPr lang="en-US"/>
          </a:p>
        </p:txBody>
      </p:sp>
      <p:sp>
        <p:nvSpPr>
          <p:cNvPr id="41991" name="Rectangle 7"/>
          <p:cNvSpPr>
            <a:spLocks noGrp="1" noChangeArrowheads="1"/>
          </p:cNvSpPr>
          <p:nvPr>
            <p:ph type="sldNum" sz="quarter" idx="4"/>
          </p:nvPr>
        </p:nvSpPr>
        <p:spPr bwMode="auto">
          <a:xfrm>
            <a:off x="6553200" y="69484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400">
                <a:latin typeface="Times" pitchFamily="18" charset="0"/>
              </a:defRPr>
            </a:lvl1pPr>
          </a:lstStyle>
          <a:p>
            <a:pPr>
              <a:defRPr/>
            </a:pPr>
            <a:fld id="{E422F83D-2B18-434B-829A-7BDBD8F97E46}" type="slidenum">
              <a:rPr lang="en-GB"/>
              <a:pPr>
                <a:defRPr/>
              </a:pPr>
              <a:t>‹#›</a:t>
            </a:fld>
            <a:endParaRPr lang="en-GB"/>
          </a:p>
        </p:txBody>
      </p:sp>
      <p:sp>
        <p:nvSpPr>
          <p:cNvPr id="41994" name="Line 10"/>
          <p:cNvSpPr>
            <a:spLocks noChangeShapeType="1"/>
          </p:cNvSpPr>
          <p:nvPr/>
        </p:nvSpPr>
        <p:spPr bwMode="white">
          <a:xfrm>
            <a:off x="201613" y="1600200"/>
            <a:ext cx="8713787" cy="0"/>
          </a:xfrm>
          <a:prstGeom prst="line">
            <a:avLst/>
          </a:prstGeom>
          <a:noFill/>
          <a:ln w="9525">
            <a:solidFill>
              <a:schemeClr val="bg1"/>
            </a:solidFill>
            <a:round/>
            <a:headEnd/>
            <a:tailEnd/>
          </a:ln>
          <a:effectLst/>
        </p:spPr>
        <p:txBody>
          <a:bodyPr wrap="none" anchor="ctr"/>
          <a:lstStyle/>
          <a:p>
            <a:pPr>
              <a:defRPr/>
            </a:pPr>
            <a:endParaRPr lang="en-GB"/>
          </a:p>
        </p:txBody>
      </p:sp>
      <p:grpSp>
        <p:nvGrpSpPr>
          <p:cNvPr id="4103" name="Group 9"/>
          <p:cNvGrpSpPr>
            <a:grpSpLocks/>
          </p:cNvGrpSpPr>
          <p:nvPr/>
        </p:nvGrpSpPr>
        <p:grpSpPr bwMode="auto">
          <a:xfrm>
            <a:off x="79375" y="441325"/>
            <a:ext cx="8983663" cy="900113"/>
            <a:chOff x="79375" y="441325"/>
            <a:chExt cx="8983663" cy="900113"/>
          </a:xfrm>
        </p:grpSpPr>
        <p:sp>
          <p:nvSpPr>
            <p:cNvPr id="12" name="Line 8"/>
            <p:cNvSpPr>
              <a:spLocks noChangeShapeType="1"/>
            </p:cNvSpPr>
            <p:nvPr/>
          </p:nvSpPr>
          <p:spPr bwMode="gray">
            <a:xfrm>
              <a:off x="79375" y="1341438"/>
              <a:ext cx="8983663" cy="0"/>
            </a:xfrm>
            <a:prstGeom prst="line">
              <a:avLst/>
            </a:prstGeom>
            <a:noFill/>
            <a:ln w="9525">
              <a:solidFill>
                <a:schemeClr val="tx1"/>
              </a:solidFill>
              <a:round/>
              <a:headEnd/>
              <a:tailEnd/>
            </a:ln>
            <a:effectLst/>
          </p:spPr>
          <p:txBody>
            <a:bodyPr wrap="none" anchor="ctr"/>
            <a:lstStyle/>
            <a:p>
              <a:pPr>
                <a:defRPr/>
              </a:pPr>
              <a:endParaRPr lang="en-GB"/>
            </a:p>
          </p:txBody>
        </p:sp>
        <p:pic>
          <p:nvPicPr>
            <p:cNvPr id="4106" name="Picture 9" descr="LeedsUniBlack"/>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10338" y="441325"/>
              <a:ext cx="22748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04" name="Rectangle 4"/>
          <p:cNvSpPr>
            <a:spLocks noGrp="1" noChangeArrowheads="1"/>
          </p:cNvSpPr>
          <p:nvPr>
            <p:ph type="title"/>
          </p:nvPr>
        </p:nvSpPr>
        <p:spPr bwMode="ltGray">
          <a:xfrm>
            <a:off x="355600" y="422275"/>
            <a:ext cx="48768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smtClean="0"/>
              <a:t>Click to edit Master title style</a:t>
            </a:r>
            <a:endParaRPr lang="en-GB" smtClean="0"/>
          </a:p>
        </p:txBody>
      </p:sp>
    </p:spTree>
    <p:extLst>
      <p:ext uri="{BB962C8B-B14F-4D97-AF65-F5344CB8AC3E}">
        <p14:creationId xmlns:p14="http://schemas.microsoft.com/office/powerpoint/2010/main" val="191932039"/>
      </p:ext>
    </p:extLst>
  </p:cSld>
  <p:clrMap bg1="lt1" tx1="dk1" bg2="lt2" tx2="dk2" accent1="accent1" accent2="accent2" accent3="accent3" accent4="accent4" accent5="accent5" accent6="accent6" hlink="hlink" folHlink="folHlink"/>
  <p:sldLayoutIdLst>
    <p:sldLayoutId id="2147484128" r:id="rId1"/>
    <p:sldLayoutId id="2147484129" r:id="rId2"/>
    <p:sldLayoutId id="2147484130" r:id="rId3"/>
    <p:sldLayoutId id="2147484131" r:id="rId4"/>
    <p:sldLayoutId id="2147484132" r:id="rId5"/>
    <p:sldLayoutId id="2147484133" r:id="rId6"/>
    <p:sldLayoutId id="2147484134" r:id="rId7"/>
    <p:sldLayoutId id="2147484135" r:id="rId8"/>
    <p:sldLayoutId id="2147484136" r:id="rId9"/>
    <p:sldLayoutId id="2147484137" r:id="rId10"/>
    <p:sldLayoutId id="2147484138" r:id="rId11"/>
    <p:sldLayoutId id="2147484139" r:id="rId12"/>
    <p:sldLayoutId id="2147484140" r:id="rId13"/>
    <p:sldLayoutId id="2147484141" r:id="rId14"/>
  </p:sldLayoutIdLst>
  <p:timing>
    <p:tnLst>
      <p:par>
        <p:cTn id="1" dur="indefinite" restart="never" nodeType="tmRoot"/>
      </p:par>
    </p:tnLst>
  </p:timing>
  <p:txStyles>
    <p:titleStyle>
      <a:lvl1pPr algn="l" rtl="0" eaLnBrk="1" fontAlgn="base" hangingPunct="1">
        <a:spcBef>
          <a:spcPct val="0"/>
        </a:spcBef>
        <a:spcAft>
          <a:spcPct val="0"/>
        </a:spcAft>
        <a:defRPr sz="2800">
          <a:solidFill>
            <a:schemeClr val="tx1"/>
          </a:solidFill>
          <a:latin typeface="+mj-lt"/>
          <a:ea typeface="+mj-ea"/>
          <a:cs typeface="+mj-cs"/>
        </a:defRPr>
      </a:lvl1pPr>
      <a:lvl2pPr algn="l" rtl="0" eaLnBrk="1" fontAlgn="base" hangingPunct="1">
        <a:spcBef>
          <a:spcPct val="0"/>
        </a:spcBef>
        <a:spcAft>
          <a:spcPct val="0"/>
        </a:spcAft>
        <a:defRPr sz="2800">
          <a:solidFill>
            <a:schemeClr val="tx1"/>
          </a:solidFill>
          <a:latin typeface="Arial" charset="0"/>
        </a:defRPr>
      </a:lvl2pPr>
      <a:lvl3pPr algn="l" rtl="0" eaLnBrk="1" fontAlgn="base" hangingPunct="1">
        <a:spcBef>
          <a:spcPct val="0"/>
        </a:spcBef>
        <a:spcAft>
          <a:spcPct val="0"/>
        </a:spcAft>
        <a:defRPr sz="2800">
          <a:solidFill>
            <a:schemeClr val="tx1"/>
          </a:solidFill>
          <a:latin typeface="Arial" charset="0"/>
        </a:defRPr>
      </a:lvl3pPr>
      <a:lvl4pPr algn="l" rtl="0" eaLnBrk="1" fontAlgn="base" hangingPunct="1">
        <a:spcBef>
          <a:spcPct val="0"/>
        </a:spcBef>
        <a:spcAft>
          <a:spcPct val="0"/>
        </a:spcAft>
        <a:defRPr sz="2800">
          <a:solidFill>
            <a:schemeClr val="tx1"/>
          </a:solidFill>
          <a:latin typeface="Arial" charset="0"/>
        </a:defRPr>
      </a:lvl4pPr>
      <a:lvl5pPr algn="l" rtl="0" eaLnBrk="1" fontAlgn="base" hangingPunct="1">
        <a:spcBef>
          <a:spcPct val="0"/>
        </a:spcBef>
        <a:spcAft>
          <a:spcPct val="0"/>
        </a:spcAft>
        <a:defRPr sz="2800">
          <a:solidFill>
            <a:schemeClr val="tx1"/>
          </a:solidFill>
          <a:latin typeface="Arial" charset="0"/>
        </a:defRPr>
      </a:lvl5pPr>
      <a:lvl6pPr marL="457200" algn="l" rtl="0" eaLnBrk="1" fontAlgn="base" hangingPunct="1">
        <a:spcBef>
          <a:spcPct val="0"/>
        </a:spcBef>
        <a:spcAft>
          <a:spcPct val="0"/>
        </a:spcAft>
        <a:defRPr sz="2800">
          <a:solidFill>
            <a:schemeClr val="tx2"/>
          </a:solidFill>
          <a:latin typeface="Arial" charset="0"/>
        </a:defRPr>
      </a:lvl6pPr>
      <a:lvl7pPr marL="914400" algn="l" rtl="0" eaLnBrk="1" fontAlgn="base" hangingPunct="1">
        <a:spcBef>
          <a:spcPct val="0"/>
        </a:spcBef>
        <a:spcAft>
          <a:spcPct val="0"/>
        </a:spcAft>
        <a:defRPr sz="2800">
          <a:solidFill>
            <a:schemeClr val="tx2"/>
          </a:solidFill>
          <a:latin typeface="Arial" charset="0"/>
        </a:defRPr>
      </a:lvl7pPr>
      <a:lvl8pPr marL="1371600" algn="l" rtl="0" eaLnBrk="1" fontAlgn="base" hangingPunct="1">
        <a:spcBef>
          <a:spcPct val="0"/>
        </a:spcBef>
        <a:spcAft>
          <a:spcPct val="0"/>
        </a:spcAft>
        <a:defRPr sz="2800">
          <a:solidFill>
            <a:schemeClr val="tx2"/>
          </a:solidFill>
          <a:latin typeface="Arial" charset="0"/>
        </a:defRPr>
      </a:lvl8pPr>
      <a:lvl9pPr marL="1828800" algn="l" rtl="0" eaLnBrk="1" fontAlgn="base" hangingPunct="1">
        <a:spcBef>
          <a:spcPct val="0"/>
        </a:spcBef>
        <a:spcAft>
          <a:spcPct val="0"/>
        </a:spcAft>
        <a:defRPr sz="2800">
          <a:solidFill>
            <a:schemeClr val="tx2"/>
          </a:solidFill>
          <a:latin typeface="Arial" charset="0"/>
        </a:defRPr>
      </a:lvl9pPr>
    </p:titleStyle>
    <p:bodyStyle>
      <a:lvl1pPr algn="l" rtl="0" eaLnBrk="1" fontAlgn="base" hangingPunct="1">
        <a:spcBef>
          <a:spcPct val="0"/>
        </a:spcBef>
        <a:spcAft>
          <a:spcPct val="40000"/>
        </a:spcAft>
        <a:defRPr sz="2400">
          <a:solidFill>
            <a:schemeClr val="tx1"/>
          </a:solidFill>
          <a:latin typeface="+mn-lt"/>
          <a:ea typeface="+mn-ea"/>
          <a:cs typeface="+mn-cs"/>
        </a:defRPr>
      </a:lvl1pPr>
      <a:lvl2pPr marL="271463" indent="-269875" algn="l" rtl="0" eaLnBrk="1" fontAlgn="base" hangingPunct="1">
        <a:spcBef>
          <a:spcPct val="0"/>
        </a:spcBef>
        <a:spcAft>
          <a:spcPct val="40000"/>
        </a:spcAft>
        <a:buChar char="•"/>
        <a:defRPr sz="2000">
          <a:solidFill>
            <a:schemeClr val="tx1"/>
          </a:solidFill>
          <a:latin typeface="+mn-lt"/>
        </a:defRPr>
      </a:lvl2pPr>
      <a:lvl3pPr marL="542925" indent="-269875" algn="l" rtl="0" eaLnBrk="1" fontAlgn="base" hangingPunct="1">
        <a:spcBef>
          <a:spcPct val="0"/>
        </a:spcBef>
        <a:spcAft>
          <a:spcPct val="40000"/>
        </a:spcAft>
        <a:buChar char="•"/>
        <a:defRPr sz="2000">
          <a:solidFill>
            <a:schemeClr val="tx1"/>
          </a:solidFill>
          <a:latin typeface="+mn-lt"/>
        </a:defRPr>
      </a:lvl3pPr>
      <a:lvl4pPr marL="809625" indent="-265113" algn="l" rtl="0" eaLnBrk="1" fontAlgn="base" hangingPunct="1">
        <a:spcBef>
          <a:spcPct val="0"/>
        </a:spcBef>
        <a:spcAft>
          <a:spcPct val="40000"/>
        </a:spcAft>
        <a:buChar char="•"/>
        <a:defRPr sz="2000">
          <a:solidFill>
            <a:schemeClr val="tx1"/>
          </a:solidFill>
          <a:latin typeface="+mn-lt"/>
        </a:defRPr>
      </a:lvl4pPr>
      <a:lvl5pPr marL="1081088" indent="-269875" algn="l" rtl="0" eaLnBrk="1" fontAlgn="base" hangingPunct="1">
        <a:spcBef>
          <a:spcPct val="0"/>
        </a:spcBef>
        <a:spcAft>
          <a:spcPct val="40000"/>
        </a:spcAft>
        <a:buChar char="•"/>
        <a:defRPr sz="2000">
          <a:solidFill>
            <a:schemeClr val="tx1"/>
          </a:solidFill>
          <a:latin typeface="+mn-lt"/>
        </a:defRPr>
      </a:lvl5pPr>
      <a:lvl6pPr marL="1538288" indent="-269875" algn="l" rtl="0" eaLnBrk="1" fontAlgn="base" hangingPunct="1">
        <a:spcBef>
          <a:spcPct val="0"/>
        </a:spcBef>
        <a:spcAft>
          <a:spcPct val="40000"/>
        </a:spcAft>
        <a:buChar char="•"/>
        <a:defRPr sz="2000">
          <a:solidFill>
            <a:schemeClr val="tx1"/>
          </a:solidFill>
          <a:latin typeface="+mn-lt"/>
        </a:defRPr>
      </a:lvl6pPr>
      <a:lvl7pPr marL="1995488" indent="-269875" algn="l" rtl="0" eaLnBrk="1" fontAlgn="base" hangingPunct="1">
        <a:spcBef>
          <a:spcPct val="0"/>
        </a:spcBef>
        <a:spcAft>
          <a:spcPct val="40000"/>
        </a:spcAft>
        <a:buChar char="•"/>
        <a:defRPr sz="2000">
          <a:solidFill>
            <a:schemeClr val="tx1"/>
          </a:solidFill>
          <a:latin typeface="+mn-lt"/>
        </a:defRPr>
      </a:lvl7pPr>
      <a:lvl8pPr marL="2452688" indent="-269875" algn="l" rtl="0" eaLnBrk="1" fontAlgn="base" hangingPunct="1">
        <a:spcBef>
          <a:spcPct val="0"/>
        </a:spcBef>
        <a:spcAft>
          <a:spcPct val="40000"/>
        </a:spcAft>
        <a:buChar char="•"/>
        <a:defRPr sz="2000">
          <a:solidFill>
            <a:schemeClr val="tx1"/>
          </a:solidFill>
          <a:latin typeface="+mn-lt"/>
        </a:defRPr>
      </a:lvl8pPr>
      <a:lvl9pPr marL="2909888" indent="-269875" algn="l" rtl="0" eaLnBrk="1" fontAlgn="base" hangingPunct="1">
        <a:spcBef>
          <a:spcPct val="0"/>
        </a:spcBef>
        <a:spcAft>
          <a:spcPct val="4000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1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0.png"/><Relationship Id="rId1" Type="http://schemas.openxmlformats.org/officeDocument/2006/relationships/slideLayout" Target="../slideLayouts/slideLayout140.xml"/></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1.png"/><Relationship Id="rId1" Type="http://schemas.openxmlformats.org/officeDocument/2006/relationships/slideLayout" Target="../slideLayouts/slideLayout140.xml"/></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40.xml"/></Relationships>
</file>

<file path=ppt/slides/_rels/slide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40.xml"/></Relationships>
</file>

<file path=ppt/slides/_rels/slide1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40.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0.xml"/></Relationships>
</file>

<file path=ppt/slides/_rels/slide17.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png"/><Relationship Id="rId16" Type="http://schemas.openxmlformats.org/officeDocument/2006/relationships/image" Target="../media/image50.png"/><Relationship Id="rId1" Type="http://schemas.openxmlformats.org/officeDocument/2006/relationships/slideLayout" Target="../slideLayouts/slideLayout140.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49.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48.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141.xml"/><Relationship Id="rId5" Type="http://schemas.openxmlformats.org/officeDocument/2006/relationships/image" Target="../media/image52.png"/><Relationship Id="rId4" Type="http://schemas.openxmlformats.org/officeDocument/2006/relationships/image" Target="../media/image51.gif"/></Relationships>
</file>

<file path=ppt/slides/_rels/slide1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g"/><Relationship Id="rId1" Type="http://schemas.openxmlformats.org/officeDocument/2006/relationships/slideLayout" Target="../slideLayouts/slideLayout14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20.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51.gif"/><Relationship Id="rId1" Type="http://schemas.openxmlformats.org/officeDocument/2006/relationships/slideLayout" Target="../slideLayouts/slideLayout141.xml"/></Relationships>
</file>

<file path=ppt/slides/_rels/slide2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8.xml"/><Relationship Id="rId1" Type="http://schemas.openxmlformats.org/officeDocument/2006/relationships/slideLayout" Target="../slideLayouts/slideLayout141.xml"/></Relationships>
</file>

<file path=ppt/slides/_rels/slide22.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9.xml"/><Relationship Id="rId1" Type="http://schemas.openxmlformats.org/officeDocument/2006/relationships/slideLayout" Target="../slideLayouts/slideLayout141.xml"/><Relationship Id="rId4" Type="http://schemas.openxmlformats.org/officeDocument/2006/relationships/image" Target="../media/image58.gif"/></Relationships>
</file>

<file path=ppt/slides/_rels/slide23.xml.rels><?xml version="1.0" encoding="UTF-8" standalone="yes"?>
<Relationships xmlns="http://schemas.openxmlformats.org/package/2006/relationships"><Relationship Id="rId3" Type="http://schemas.openxmlformats.org/officeDocument/2006/relationships/image" Target="../media/image59.gif"/><Relationship Id="rId2" Type="http://schemas.openxmlformats.org/officeDocument/2006/relationships/notesSlide" Target="../notesSlides/notesSlide10.xml"/><Relationship Id="rId1" Type="http://schemas.openxmlformats.org/officeDocument/2006/relationships/slideLayout" Target="../slideLayouts/slideLayout141.xml"/><Relationship Id="rId5" Type="http://schemas.openxmlformats.org/officeDocument/2006/relationships/image" Target="../media/image60.png"/><Relationship Id="rId4" Type="http://schemas.openxmlformats.org/officeDocument/2006/relationships/image" Target="../media/image53.jpg"/></Relationships>
</file>

<file path=ppt/slides/_rels/slide2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40.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notesSlide" Target="../notesSlides/notesSlide2.xml"/><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140.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19.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25.png"/><Relationship Id="rId2" Type="http://schemas.openxmlformats.org/officeDocument/2006/relationships/notesSlide" Target="../notesSlides/notesSlide3.xml"/><Relationship Id="rId16" Type="http://schemas.openxmlformats.org/officeDocument/2006/relationships/image" Target="../media/image24.png"/><Relationship Id="rId1" Type="http://schemas.openxmlformats.org/officeDocument/2006/relationships/slideLayout" Target="../slideLayouts/slideLayout140.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23.png"/><Relationship Id="rId10" Type="http://schemas.openxmlformats.org/officeDocument/2006/relationships/image" Target="../media/image12.png"/><Relationship Id="rId19" Type="http://schemas.openxmlformats.org/officeDocument/2006/relationships/image" Target="../media/image20.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140.xml"/><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png"/><Relationship Id="rId1" Type="http://schemas.openxmlformats.org/officeDocument/2006/relationships/slideLayout" Target="../slideLayouts/slideLayout141.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140.xml"/><Relationship Id="rId5" Type="http://schemas.openxmlformats.org/officeDocument/2006/relationships/image" Target="../media/image33.png"/><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140.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ubtitle 2"/>
          <p:cNvSpPr>
            <a:spLocks noGrp="1"/>
          </p:cNvSpPr>
          <p:nvPr>
            <p:ph idx="1"/>
          </p:nvPr>
        </p:nvSpPr>
        <p:spPr/>
        <p:txBody>
          <a:bodyPr>
            <a:normAutofit/>
          </a:bodyPr>
          <a:lstStyle/>
          <a:p>
            <a:pPr algn="ctr"/>
            <a:r>
              <a:rPr lang="en-US" sz="3600" dirty="0"/>
              <a:t>Modelling Climate and Water Isotope Signatures of El Ni</a:t>
            </a:r>
            <a:r>
              <a:rPr lang="en-US" sz="3600" dirty="0">
                <a:cs typeface="Arial"/>
              </a:rPr>
              <a:t>ño in the Pliocene</a:t>
            </a:r>
            <a:r>
              <a:rPr lang="en-US" sz="3600" dirty="0">
                <a:latin typeface="Symbol" panose="05050102010706020507" pitchFamily="18" charset="2"/>
              </a:rPr>
              <a:t> </a:t>
            </a:r>
            <a:endParaRPr lang="en-US" sz="3600" dirty="0" smtClean="0">
              <a:latin typeface="Symbol" panose="05050102010706020507" pitchFamily="18" charset="2"/>
            </a:endParaRPr>
          </a:p>
          <a:p>
            <a:pPr algn="ctr"/>
            <a:endParaRPr lang="en-US" sz="3600" dirty="0" smtClean="0"/>
          </a:p>
          <a:p>
            <a:pPr algn="ctr" eaLnBrk="1" hangingPunct="1"/>
            <a:r>
              <a:rPr lang="en-US" sz="3600" dirty="0" smtClean="0"/>
              <a:t>Julia Tindall</a:t>
            </a:r>
            <a:r>
              <a:rPr lang="en-US" sz="3600" dirty="0"/>
              <a:t> </a:t>
            </a:r>
            <a:r>
              <a:rPr lang="en-US" sz="3600" dirty="0" smtClean="0"/>
              <a:t>and Alan Haywood</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4288" y="4941168"/>
            <a:ext cx="1881139" cy="1800000"/>
          </a:xfrm>
          <a:prstGeom prst="rect">
            <a:avLst/>
          </a:prstGeom>
        </p:spPr>
      </p:pic>
      <p:pic>
        <p:nvPicPr>
          <p:cNvPr id="1026" name="Picture 2" descr="http://homepages.see.leeds.ac.uk/~eejop/Pictures/Palaeo_at_Leeds_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5635" y="4833376"/>
            <a:ext cx="1967981" cy="1980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6513" y="5053011"/>
            <a:ext cx="9143999" cy="1040285"/>
          </a:xfrm>
          <a:prstGeom prst="rect">
            <a:avLst/>
          </a:prstGeom>
          <a:noFill/>
        </p:spPr>
        <p:txBody>
          <a:bodyPr wrap="square" rtlCol="0">
            <a:spAutoFit/>
          </a:bodyPr>
          <a:lstStyle/>
          <a:p>
            <a:pPr algn="ctr"/>
            <a:r>
              <a:rPr lang="en-GB" sz="2800" dirty="0" smtClean="0"/>
              <a:t>AGU Fall Meeting</a:t>
            </a:r>
          </a:p>
          <a:p>
            <a:pPr algn="ctr"/>
            <a:r>
              <a:rPr lang="en-GB" sz="2800" dirty="0" smtClean="0"/>
              <a:t>15</a:t>
            </a:r>
            <a:r>
              <a:rPr lang="en-GB" sz="2800" baseline="30000" dirty="0" smtClean="0"/>
              <a:t>th</a:t>
            </a:r>
            <a:r>
              <a:rPr lang="en-GB" sz="2800" dirty="0" smtClean="0"/>
              <a:t> December 2015</a:t>
            </a:r>
            <a:endParaRPr lang="en-GB"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Results for the pre-industrial</a:t>
            </a:r>
            <a:endParaRPr lang="en-GB" dirty="0"/>
          </a:p>
        </p:txBody>
      </p:sp>
      <p:grpSp>
        <p:nvGrpSpPr>
          <p:cNvPr id="11" name="Group 10"/>
          <p:cNvGrpSpPr/>
          <p:nvPr/>
        </p:nvGrpSpPr>
        <p:grpSpPr>
          <a:xfrm>
            <a:off x="355600" y="1484785"/>
            <a:ext cx="8464872" cy="5216748"/>
            <a:chOff x="355600" y="1484785"/>
            <a:chExt cx="8464872" cy="5216748"/>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7167" t="16158" r="11658" b="8779"/>
            <a:stretch/>
          </p:blipFill>
          <p:spPr>
            <a:xfrm rot="16200000">
              <a:off x="1377949" y="862413"/>
              <a:ext cx="4875256" cy="6120000"/>
            </a:xfrm>
            <a:prstGeom prst="rect">
              <a:avLst/>
            </a:prstGeom>
          </p:spPr>
        </p:pic>
        <p:sp>
          <p:nvSpPr>
            <p:cNvPr id="4" name="TextBox 3"/>
            <p:cNvSpPr txBox="1"/>
            <p:nvPr/>
          </p:nvSpPr>
          <p:spPr>
            <a:xfrm>
              <a:off x="7295696" y="5661248"/>
              <a:ext cx="1524776" cy="1040285"/>
            </a:xfrm>
            <a:prstGeom prst="rect">
              <a:avLst/>
            </a:prstGeom>
            <a:noFill/>
          </p:spPr>
          <p:txBody>
            <a:bodyPr wrap="none" rtlCol="0">
              <a:spAutoFit/>
            </a:bodyPr>
            <a:lstStyle/>
            <a:p>
              <a:r>
                <a:rPr lang="en-GB" sz="2800" dirty="0" smtClean="0">
                  <a:solidFill>
                    <a:srgbClr val="FF0000"/>
                  </a:solidFill>
                </a:rPr>
                <a:t>El Ni</a:t>
              </a:r>
              <a:r>
                <a:rPr lang="en-GB" sz="2800" dirty="0" smtClean="0">
                  <a:solidFill>
                    <a:srgbClr val="FF0000"/>
                  </a:solidFill>
                  <a:latin typeface="Arial"/>
                  <a:cs typeface="Arial"/>
                </a:rPr>
                <a:t>ñ</a:t>
              </a:r>
              <a:r>
                <a:rPr lang="en-GB" sz="2800" dirty="0" smtClean="0">
                  <a:solidFill>
                    <a:srgbClr val="FF0000"/>
                  </a:solidFill>
                </a:rPr>
                <a:t>o </a:t>
              </a:r>
            </a:p>
            <a:p>
              <a:r>
                <a:rPr lang="en-GB" sz="2800" dirty="0" smtClean="0">
                  <a:solidFill>
                    <a:srgbClr val="00B0F0"/>
                  </a:solidFill>
                </a:rPr>
                <a:t>La Nina </a:t>
              </a:r>
              <a:endParaRPr lang="en-GB" sz="2800" dirty="0">
                <a:solidFill>
                  <a:srgbClr val="00B0F0"/>
                </a:solidFill>
              </a:endParaRPr>
            </a:p>
          </p:txBody>
        </p:sp>
        <p:grpSp>
          <p:nvGrpSpPr>
            <p:cNvPr id="7" name="Group 6"/>
            <p:cNvGrpSpPr/>
            <p:nvPr/>
          </p:nvGrpSpPr>
          <p:grpSpPr>
            <a:xfrm>
              <a:off x="355600" y="1772816"/>
              <a:ext cx="1345368" cy="3724096"/>
              <a:chOff x="355600" y="1772816"/>
              <a:chExt cx="1345368" cy="3724096"/>
            </a:xfrm>
          </p:grpSpPr>
          <p:sp>
            <p:nvSpPr>
              <p:cNvPr id="5" name="TextBox 4"/>
              <p:cNvSpPr txBox="1"/>
              <p:nvPr/>
            </p:nvSpPr>
            <p:spPr>
              <a:xfrm>
                <a:off x="355600" y="1772816"/>
                <a:ext cx="1345368" cy="3724096"/>
              </a:xfrm>
              <a:prstGeom prst="rect">
                <a:avLst/>
              </a:prstGeom>
              <a:noFill/>
            </p:spPr>
            <p:txBody>
              <a:bodyPr wrap="none" rtlCol="0">
                <a:spAutoFit/>
              </a:bodyPr>
              <a:lstStyle/>
              <a:p>
                <a:r>
                  <a:rPr lang="en-GB" dirty="0" smtClean="0"/>
                  <a:t>WARMER</a:t>
                </a:r>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r>
                  <a:rPr lang="en-GB" dirty="0" smtClean="0"/>
                  <a:t>COLDER</a:t>
                </a:r>
                <a:endParaRPr lang="en-GB" dirty="0"/>
              </a:p>
            </p:txBody>
          </p:sp>
          <p:sp>
            <p:nvSpPr>
              <p:cNvPr id="6" name="Up-Down Arrow 5"/>
              <p:cNvSpPr/>
              <p:nvPr/>
            </p:nvSpPr>
            <p:spPr bwMode="auto">
              <a:xfrm>
                <a:off x="539552" y="2204864"/>
                <a:ext cx="504056" cy="2808312"/>
              </a:xfrm>
              <a:prstGeom prst="upDownArrow">
                <a:avLst/>
              </a:prstGeom>
              <a:solidFill>
                <a:schemeClr val="hlink"/>
              </a:solidFill>
              <a:ln w="317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p:txBody>
          </p:sp>
        </p:grpSp>
        <p:grpSp>
          <p:nvGrpSpPr>
            <p:cNvPr id="8" name="Group 7"/>
            <p:cNvGrpSpPr/>
            <p:nvPr/>
          </p:nvGrpSpPr>
          <p:grpSpPr>
            <a:xfrm>
              <a:off x="7020272" y="1497361"/>
              <a:ext cx="1800200" cy="3240000"/>
              <a:chOff x="329527" y="2723055"/>
              <a:chExt cx="1800200" cy="3240000"/>
            </a:xfrm>
          </p:grpSpPr>
          <p:sp>
            <p:nvSpPr>
              <p:cNvPr id="9" name="Rectangle 8"/>
              <p:cNvSpPr/>
              <p:nvPr/>
            </p:nvSpPr>
            <p:spPr bwMode="auto">
              <a:xfrm>
                <a:off x="329527" y="2723055"/>
                <a:ext cx="1800200" cy="3240000"/>
              </a:xfrm>
              <a:prstGeom prst="rect">
                <a:avLst/>
              </a:prstGeom>
              <a:solidFill>
                <a:schemeClr val="hlink"/>
              </a:solidFill>
              <a:ln w="317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dirty="0" smtClean="0">
                  <a:ln>
                    <a:noFill/>
                  </a:ln>
                  <a:solidFill>
                    <a:schemeClr val="tx1"/>
                  </a:solidFill>
                  <a:effectLst/>
                </a:endParaRPr>
              </a:p>
              <a:p>
                <a:pPr marL="0" marR="0" indent="0" algn="l" defTabSz="914400" rtl="0" eaLnBrk="1" fontAlgn="base" latinLnBrk="0" hangingPunct="1">
                  <a:lnSpc>
                    <a:spcPct val="100000"/>
                  </a:lnSpc>
                  <a:spcBef>
                    <a:spcPct val="20000"/>
                  </a:spcBef>
                  <a:spcAft>
                    <a:spcPct val="0"/>
                  </a:spcAft>
                  <a:buClrTx/>
                  <a:buSzTx/>
                  <a:buFontTx/>
                  <a:buNone/>
                  <a:tabLst/>
                </a:pPr>
                <a:endParaRPr lang="en-GB" sz="1800" dirty="0"/>
              </a:p>
              <a:p>
                <a:pPr marL="0" marR="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dirty="0" smtClean="0">
                  <a:ln>
                    <a:noFill/>
                  </a:ln>
                  <a:solidFill>
                    <a:schemeClr val="tx1"/>
                  </a:solidFill>
                  <a:effectLst/>
                </a:endParaRPr>
              </a:p>
              <a:p>
                <a:pPr marL="0" marR="0" indent="0" algn="l" defTabSz="914400" rtl="0" eaLnBrk="1" fontAlgn="base" latinLnBrk="0" hangingPunct="1">
                  <a:lnSpc>
                    <a:spcPct val="100000"/>
                  </a:lnSpc>
                  <a:spcBef>
                    <a:spcPct val="20000"/>
                  </a:spcBef>
                  <a:spcAft>
                    <a:spcPct val="0"/>
                  </a:spcAft>
                  <a:buClrTx/>
                  <a:buSzTx/>
                  <a:buFontTx/>
                  <a:buNone/>
                  <a:tabLst/>
                </a:pPr>
                <a:endParaRPr lang="en-GB" sz="1800" dirty="0"/>
              </a:p>
              <a:p>
                <a:pPr marL="0" marR="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dirty="0" smtClean="0">
                  <a:ln>
                    <a:noFill/>
                  </a:ln>
                  <a:solidFill>
                    <a:schemeClr val="tx1"/>
                  </a:solidFill>
                  <a:effectLst/>
                </a:endParaRPr>
              </a:p>
              <a:p>
                <a:pPr marL="0" marR="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dirty="0" smtClean="0">
                  <a:ln>
                    <a:noFill/>
                  </a:ln>
                  <a:solidFill>
                    <a:schemeClr val="tx1"/>
                  </a:solidFill>
                  <a:effectLst/>
                </a:endParaRPr>
              </a:p>
              <a:p>
                <a:pPr marL="0" marR="0" indent="0" algn="l" defTabSz="914400" rtl="0" eaLnBrk="1" fontAlgn="base" latinLnBrk="0" hangingPunct="1">
                  <a:lnSpc>
                    <a:spcPct val="100000"/>
                  </a:lnSpc>
                  <a:spcBef>
                    <a:spcPct val="20000"/>
                  </a:spcBef>
                  <a:spcAft>
                    <a:spcPct val="0"/>
                  </a:spcAft>
                  <a:buClrTx/>
                  <a:buSzTx/>
                  <a:buFontTx/>
                  <a:buNone/>
                  <a:tabLst/>
                </a:pPr>
                <a:endParaRPr lang="en-GB" sz="1800" dirty="0"/>
              </a:p>
              <a:p>
                <a:pPr marL="0" marR="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dirty="0" smtClean="0">
                  <a:ln>
                    <a:noFill/>
                  </a:ln>
                  <a:solidFill>
                    <a:schemeClr val="tx1"/>
                  </a:solidFill>
                  <a:effectLst/>
                </a:endParaRPr>
              </a:p>
              <a:p>
                <a:pPr marL="0" marR="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dirty="0" smtClean="0">
                  <a:ln>
                    <a:noFill/>
                  </a:ln>
                  <a:solidFill>
                    <a:schemeClr val="tx1"/>
                  </a:solidFill>
                  <a:effectLst/>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rPr>
                  <a:t>Location 90W</a:t>
                </a:r>
                <a:r>
                  <a:rPr kumimoji="0" lang="en-GB" sz="1800" b="0" i="0" u="none" strike="noStrike" cap="none" normalizeH="0" dirty="0" smtClean="0">
                    <a:ln>
                      <a:noFill/>
                    </a:ln>
                    <a:solidFill>
                      <a:schemeClr val="tx1"/>
                    </a:solidFill>
                    <a:effectLst/>
                  </a:rPr>
                  <a:t> 3S</a:t>
                </a:r>
                <a:r>
                  <a:rPr kumimoji="0" lang="en-GB" sz="1800" b="0" i="0" u="none" strike="noStrike" cap="none" normalizeH="0" baseline="0" dirty="0" smtClean="0">
                    <a:ln>
                      <a:noFill/>
                    </a:ln>
                    <a:solidFill>
                      <a:schemeClr val="tx1"/>
                    </a:solidFill>
                    <a:effectLst/>
                  </a:rPr>
                  <a:t> </a:t>
                </a: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26606" t="62167" r="24593" b="10188"/>
              <a:stretch/>
            </p:blipFill>
            <p:spPr>
              <a:xfrm rot="16200000">
                <a:off x="-88400" y="3449279"/>
                <a:ext cx="2695905" cy="1440000"/>
              </a:xfrm>
              <a:prstGeom prst="rect">
                <a:avLst/>
              </a:prstGeom>
            </p:spPr>
          </p:pic>
        </p:grpSp>
      </p:grpSp>
    </p:spTree>
    <p:extLst>
      <p:ext uri="{BB962C8B-B14F-4D97-AF65-F5344CB8AC3E}">
        <p14:creationId xmlns:p14="http://schemas.microsoft.com/office/powerpoint/2010/main" val="29435464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Results for the Pliocene</a:t>
            </a:r>
            <a:endParaRPr lang="en-GB"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7135" t="16181" r="11690" b="8764"/>
          <a:stretch/>
        </p:blipFill>
        <p:spPr>
          <a:xfrm rot="16200000">
            <a:off x="1378800" y="864000"/>
            <a:ext cx="4874400" cy="6120000"/>
          </a:xfrm>
          <a:prstGeom prst="rect">
            <a:avLst/>
          </a:prstGeom>
        </p:spPr>
      </p:pic>
      <p:sp>
        <p:nvSpPr>
          <p:cNvPr id="4" name="TextBox 3"/>
          <p:cNvSpPr txBox="1"/>
          <p:nvPr/>
        </p:nvSpPr>
        <p:spPr>
          <a:xfrm>
            <a:off x="7295696" y="5661248"/>
            <a:ext cx="1524776" cy="1040285"/>
          </a:xfrm>
          <a:prstGeom prst="rect">
            <a:avLst/>
          </a:prstGeom>
          <a:noFill/>
        </p:spPr>
        <p:txBody>
          <a:bodyPr wrap="none" rtlCol="0">
            <a:spAutoFit/>
          </a:bodyPr>
          <a:lstStyle/>
          <a:p>
            <a:r>
              <a:rPr lang="en-GB" sz="2800" dirty="0" smtClean="0">
                <a:solidFill>
                  <a:srgbClr val="FF0000"/>
                </a:solidFill>
              </a:rPr>
              <a:t>El Ni</a:t>
            </a:r>
            <a:r>
              <a:rPr lang="en-GB" sz="2800" dirty="0" smtClean="0">
                <a:solidFill>
                  <a:srgbClr val="FF0000"/>
                </a:solidFill>
                <a:latin typeface="Arial"/>
                <a:cs typeface="Arial"/>
              </a:rPr>
              <a:t>ñ</a:t>
            </a:r>
            <a:r>
              <a:rPr lang="en-GB" sz="2800" dirty="0" smtClean="0">
                <a:solidFill>
                  <a:srgbClr val="FF0000"/>
                </a:solidFill>
              </a:rPr>
              <a:t>o </a:t>
            </a:r>
          </a:p>
          <a:p>
            <a:r>
              <a:rPr lang="en-GB" sz="2800" dirty="0" smtClean="0">
                <a:solidFill>
                  <a:srgbClr val="00B0F0"/>
                </a:solidFill>
              </a:rPr>
              <a:t>La Nina </a:t>
            </a:r>
            <a:endParaRPr lang="en-GB" sz="2800" dirty="0">
              <a:solidFill>
                <a:srgbClr val="00B0F0"/>
              </a:solidFill>
            </a:endParaRPr>
          </a:p>
        </p:txBody>
      </p:sp>
      <p:grpSp>
        <p:nvGrpSpPr>
          <p:cNvPr id="5" name="Group 4"/>
          <p:cNvGrpSpPr/>
          <p:nvPr/>
        </p:nvGrpSpPr>
        <p:grpSpPr>
          <a:xfrm>
            <a:off x="355600" y="1772816"/>
            <a:ext cx="1345368" cy="3724096"/>
            <a:chOff x="355600" y="1772816"/>
            <a:chExt cx="1345368" cy="3724096"/>
          </a:xfrm>
        </p:grpSpPr>
        <p:sp>
          <p:nvSpPr>
            <p:cNvPr id="6" name="TextBox 5"/>
            <p:cNvSpPr txBox="1"/>
            <p:nvPr/>
          </p:nvSpPr>
          <p:spPr>
            <a:xfrm>
              <a:off x="355600" y="1772816"/>
              <a:ext cx="1345368" cy="3724096"/>
            </a:xfrm>
            <a:prstGeom prst="rect">
              <a:avLst/>
            </a:prstGeom>
            <a:noFill/>
          </p:spPr>
          <p:txBody>
            <a:bodyPr wrap="none" rtlCol="0">
              <a:spAutoFit/>
            </a:bodyPr>
            <a:lstStyle/>
            <a:p>
              <a:r>
                <a:rPr lang="en-GB" dirty="0" smtClean="0"/>
                <a:t>WARMER</a:t>
              </a:r>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r>
                <a:rPr lang="en-GB" dirty="0" smtClean="0"/>
                <a:t>COLDER</a:t>
              </a:r>
              <a:endParaRPr lang="en-GB" dirty="0"/>
            </a:p>
          </p:txBody>
        </p:sp>
        <p:sp>
          <p:nvSpPr>
            <p:cNvPr id="7" name="Up-Down Arrow 6"/>
            <p:cNvSpPr/>
            <p:nvPr/>
          </p:nvSpPr>
          <p:spPr bwMode="auto">
            <a:xfrm>
              <a:off x="539552" y="2204864"/>
              <a:ext cx="504056" cy="2808312"/>
            </a:xfrm>
            <a:prstGeom prst="upDownArrow">
              <a:avLst/>
            </a:prstGeom>
            <a:solidFill>
              <a:schemeClr val="hlink"/>
            </a:solidFill>
            <a:ln w="317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p:txBody>
        </p:sp>
      </p:grpSp>
      <p:grpSp>
        <p:nvGrpSpPr>
          <p:cNvPr id="8" name="Group 7"/>
          <p:cNvGrpSpPr/>
          <p:nvPr/>
        </p:nvGrpSpPr>
        <p:grpSpPr>
          <a:xfrm>
            <a:off x="7020272" y="1497361"/>
            <a:ext cx="1800200" cy="3240000"/>
            <a:chOff x="329527" y="2723055"/>
            <a:chExt cx="1800200" cy="3240000"/>
          </a:xfrm>
        </p:grpSpPr>
        <p:sp>
          <p:nvSpPr>
            <p:cNvPr id="9" name="Rectangle 8"/>
            <p:cNvSpPr/>
            <p:nvPr/>
          </p:nvSpPr>
          <p:spPr bwMode="auto">
            <a:xfrm>
              <a:off x="329527" y="2723055"/>
              <a:ext cx="1800200" cy="3240000"/>
            </a:xfrm>
            <a:prstGeom prst="rect">
              <a:avLst/>
            </a:prstGeom>
            <a:solidFill>
              <a:schemeClr val="hlink"/>
            </a:solidFill>
            <a:ln w="317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dirty="0" smtClean="0">
                <a:ln>
                  <a:noFill/>
                </a:ln>
                <a:solidFill>
                  <a:schemeClr val="tx1"/>
                </a:solidFill>
                <a:effectLst/>
              </a:endParaRPr>
            </a:p>
            <a:p>
              <a:pPr marL="0" marR="0" indent="0" algn="l" defTabSz="914400" rtl="0" eaLnBrk="1" fontAlgn="base" latinLnBrk="0" hangingPunct="1">
                <a:lnSpc>
                  <a:spcPct val="100000"/>
                </a:lnSpc>
                <a:spcBef>
                  <a:spcPct val="20000"/>
                </a:spcBef>
                <a:spcAft>
                  <a:spcPct val="0"/>
                </a:spcAft>
                <a:buClrTx/>
                <a:buSzTx/>
                <a:buFontTx/>
                <a:buNone/>
                <a:tabLst/>
              </a:pPr>
              <a:endParaRPr lang="en-GB" sz="1800" dirty="0"/>
            </a:p>
            <a:p>
              <a:pPr marL="0" marR="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dirty="0" smtClean="0">
                <a:ln>
                  <a:noFill/>
                </a:ln>
                <a:solidFill>
                  <a:schemeClr val="tx1"/>
                </a:solidFill>
                <a:effectLst/>
              </a:endParaRPr>
            </a:p>
            <a:p>
              <a:pPr marL="0" marR="0" indent="0" algn="l" defTabSz="914400" rtl="0" eaLnBrk="1" fontAlgn="base" latinLnBrk="0" hangingPunct="1">
                <a:lnSpc>
                  <a:spcPct val="100000"/>
                </a:lnSpc>
                <a:spcBef>
                  <a:spcPct val="20000"/>
                </a:spcBef>
                <a:spcAft>
                  <a:spcPct val="0"/>
                </a:spcAft>
                <a:buClrTx/>
                <a:buSzTx/>
                <a:buFontTx/>
                <a:buNone/>
                <a:tabLst/>
              </a:pPr>
              <a:endParaRPr lang="en-GB" sz="1800" dirty="0"/>
            </a:p>
            <a:p>
              <a:pPr marL="0" marR="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dirty="0" smtClean="0">
                <a:ln>
                  <a:noFill/>
                </a:ln>
                <a:solidFill>
                  <a:schemeClr val="tx1"/>
                </a:solidFill>
                <a:effectLst/>
              </a:endParaRPr>
            </a:p>
            <a:p>
              <a:pPr marL="0" marR="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dirty="0" smtClean="0">
                <a:ln>
                  <a:noFill/>
                </a:ln>
                <a:solidFill>
                  <a:schemeClr val="tx1"/>
                </a:solidFill>
                <a:effectLst/>
              </a:endParaRPr>
            </a:p>
            <a:p>
              <a:pPr marL="0" marR="0" indent="0" algn="l" defTabSz="914400" rtl="0" eaLnBrk="1" fontAlgn="base" latinLnBrk="0" hangingPunct="1">
                <a:lnSpc>
                  <a:spcPct val="100000"/>
                </a:lnSpc>
                <a:spcBef>
                  <a:spcPct val="20000"/>
                </a:spcBef>
                <a:spcAft>
                  <a:spcPct val="0"/>
                </a:spcAft>
                <a:buClrTx/>
                <a:buSzTx/>
                <a:buFontTx/>
                <a:buNone/>
                <a:tabLst/>
              </a:pPr>
              <a:endParaRPr lang="en-GB" sz="1800" dirty="0"/>
            </a:p>
            <a:p>
              <a:pPr marL="0" marR="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dirty="0" smtClean="0">
                <a:ln>
                  <a:noFill/>
                </a:ln>
                <a:solidFill>
                  <a:schemeClr val="tx1"/>
                </a:solidFill>
                <a:effectLst/>
              </a:endParaRPr>
            </a:p>
            <a:p>
              <a:pPr marL="0" marR="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dirty="0" smtClean="0">
                <a:ln>
                  <a:noFill/>
                </a:ln>
                <a:solidFill>
                  <a:schemeClr val="tx1"/>
                </a:solidFill>
                <a:effectLst/>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rPr>
                <a:t>Location 90W</a:t>
              </a:r>
              <a:r>
                <a:rPr kumimoji="0" lang="en-GB" sz="1800" b="0" i="0" u="none" strike="noStrike" cap="none" normalizeH="0" dirty="0" smtClean="0">
                  <a:ln>
                    <a:noFill/>
                  </a:ln>
                  <a:solidFill>
                    <a:schemeClr val="tx1"/>
                  </a:solidFill>
                  <a:effectLst/>
                </a:rPr>
                <a:t> 3S</a:t>
              </a:r>
              <a:r>
                <a:rPr kumimoji="0" lang="en-GB" sz="1800" b="0" i="0" u="none" strike="noStrike" cap="none" normalizeH="0" baseline="0" dirty="0" smtClean="0">
                  <a:ln>
                    <a:noFill/>
                  </a:ln>
                  <a:solidFill>
                    <a:schemeClr val="tx1"/>
                  </a:solidFill>
                  <a:effectLst/>
                </a:rPr>
                <a:t> </a:t>
              </a: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26606" t="62167" r="24593" b="10188"/>
            <a:stretch/>
          </p:blipFill>
          <p:spPr>
            <a:xfrm rot="16200000">
              <a:off x="-88400" y="3449279"/>
              <a:ext cx="2695905" cy="1440000"/>
            </a:xfrm>
            <a:prstGeom prst="rect">
              <a:avLst/>
            </a:prstGeom>
          </p:spPr>
        </p:pic>
      </p:grpSp>
    </p:spTree>
    <p:extLst>
      <p:ext uri="{BB962C8B-B14F-4D97-AF65-F5344CB8AC3E}">
        <p14:creationId xmlns:p14="http://schemas.microsoft.com/office/powerpoint/2010/main" val="14999403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7886700" cy="1325563"/>
          </a:xfrm>
        </p:spPr>
        <p:txBody>
          <a:bodyPr/>
          <a:lstStyle/>
          <a:p>
            <a:r>
              <a:rPr lang="en-GB" dirty="0" smtClean="0"/>
              <a:t>Why are results different for the modern and the </a:t>
            </a:r>
            <a:r>
              <a:rPr lang="en-GB" dirty="0" smtClean="0"/>
              <a:t>Pliocene at this location?</a:t>
            </a:r>
            <a:endParaRPr lang="en-GB" dirty="0"/>
          </a:p>
        </p:txBody>
      </p:sp>
      <p:sp>
        <p:nvSpPr>
          <p:cNvPr id="3" name="TextBox 2"/>
          <p:cNvSpPr txBox="1"/>
          <p:nvPr/>
        </p:nvSpPr>
        <p:spPr>
          <a:xfrm>
            <a:off x="899592" y="1916832"/>
            <a:ext cx="7488832" cy="1015663"/>
          </a:xfrm>
          <a:prstGeom prst="rect">
            <a:avLst/>
          </a:prstGeom>
          <a:noFill/>
        </p:spPr>
        <p:txBody>
          <a:bodyPr wrap="square" rtlCol="0">
            <a:spAutoFit/>
          </a:bodyPr>
          <a:lstStyle/>
          <a:p>
            <a:r>
              <a:rPr lang="en-GB" dirty="0" smtClean="0"/>
              <a:t>1. </a:t>
            </a:r>
            <a:r>
              <a:rPr lang="en-GB" dirty="0" smtClean="0">
                <a:latin typeface="Symbol" panose="05050102010706020507" pitchFamily="18" charset="2"/>
                <a:ea typeface="Aegean" panose="05070102010707070707" pitchFamily="18" charset="0"/>
              </a:rPr>
              <a:t>d</a:t>
            </a:r>
            <a:r>
              <a:rPr lang="en-GB" baseline="30000" dirty="0" smtClean="0"/>
              <a:t>18</a:t>
            </a:r>
            <a:r>
              <a:rPr lang="en-GB" dirty="0" smtClean="0"/>
              <a:t>O(seawater) is more variable in the Pliocene.  In this region, </a:t>
            </a:r>
            <a:r>
              <a:rPr lang="en-GB" dirty="0" smtClean="0">
                <a:latin typeface="Symbol" panose="05050102010706020507" pitchFamily="18" charset="2"/>
                <a:ea typeface="Aegean" panose="05070102010707070707" pitchFamily="18" charset="0"/>
              </a:rPr>
              <a:t>d</a:t>
            </a:r>
            <a:r>
              <a:rPr lang="en-GB" baseline="30000" dirty="0" smtClean="0"/>
              <a:t>18</a:t>
            </a:r>
            <a:r>
              <a:rPr lang="en-GB" dirty="0" smtClean="0"/>
              <a:t>O(seawater) variability is not related to ENSO</a:t>
            </a:r>
            <a:r>
              <a:rPr lang="en-GB" dirty="0"/>
              <a:t> </a:t>
            </a:r>
            <a:r>
              <a:rPr lang="en-GB" dirty="0" smtClean="0"/>
              <a:t>and so large </a:t>
            </a:r>
            <a:r>
              <a:rPr lang="en-GB" dirty="0" smtClean="0">
                <a:latin typeface="Symbol" panose="05050102010706020507" pitchFamily="18" charset="2"/>
                <a:ea typeface="Aegean" panose="05070102010707070707" pitchFamily="18" charset="0"/>
              </a:rPr>
              <a:t>d</a:t>
            </a:r>
            <a:r>
              <a:rPr lang="en-GB" baseline="30000" dirty="0" smtClean="0"/>
              <a:t>18</a:t>
            </a:r>
            <a:r>
              <a:rPr lang="en-GB" dirty="0" smtClean="0"/>
              <a:t>O(seawater) variability can contaminate the results </a:t>
            </a:r>
            <a:endParaRPr lang="en-GB"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51727" r="4750"/>
          <a:stretch/>
        </p:blipFill>
        <p:spPr>
          <a:xfrm rot="16200000">
            <a:off x="3611880" y="2858596"/>
            <a:ext cx="1920240" cy="5989320"/>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50000" r="6477"/>
          <a:stretch/>
        </p:blipFill>
        <p:spPr>
          <a:xfrm rot="16200000">
            <a:off x="3611880" y="1106429"/>
            <a:ext cx="1920240" cy="5989320"/>
          </a:xfrm>
          <a:prstGeom prst="rect">
            <a:avLst/>
          </a:prstGeom>
        </p:spPr>
      </p:pic>
      <p:sp>
        <p:nvSpPr>
          <p:cNvPr id="6" name="TextBox 5"/>
          <p:cNvSpPr txBox="1"/>
          <p:nvPr/>
        </p:nvSpPr>
        <p:spPr>
          <a:xfrm>
            <a:off x="774646" y="3789040"/>
            <a:ext cx="1709122" cy="400110"/>
          </a:xfrm>
          <a:prstGeom prst="rect">
            <a:avLst/>
          </a:prstGeom>
          <a:noFill/>
        </p:spPr>
        <p:txBody>
          <a:bodyPr wrap="none" rtlCol="0">
            <a:spAutoFit/>
          </a:bodyPr>
          <a:lstStyle/>
          <a:p>
            <a:r>
              <a:rPr lang="en-GB" dirty="0" smtClean="0"/>
              <a:t>Pre-Industrial</a:t>
            </a:r>
            <a:endParaRPr lang="en-GB" dirty="0"/>
          </a:p>
        </p:txBody>
      </p:sp>
      <p:sp>
        <p:nvSpPr>
          <p:cNvPr id="7" name="TextBox 6"/>
          <p:cNvSpPr txBox="1"/>
          <p:nvPr/>
        </p:nvSpPr>
        <p:spPr>
          <a:xfrm>
            <a:off x="1169239" y="5549170"/>
            <a:ext cx="1170513" cy="400110"/>
          </a:xfrm>
          <a:prstGeom prst="rect">
            <a:avLst/>
          </a:prstGeom>
          <a:noFill/>
        </p:spPr>
        <p:txBody>
          <a:bodyPr wrap="none" rtlCol="0">
            <a:spAutoFit/>
          </a:bodyPr>
          <a:lstStyle/>
          <a:p>
            <a:r>
              <a:rPr lang="en-GB" dirty="0" smtClean="0"/>
              <a:t>Pliocene</a:t>
            </a:r>
            <a:endParaRPr lang="en-GB" dirty="0"/>
          </a:p>
        </p:txBody>
      </p:sp>
    </p:spTree>
    <p:extLst>
      <p:ext uri="{BB962C8B-B14F-4D97-AF65-F5344CB8AC3E}">
        <p14:creationId xmlns:p14="http://schemas.microsoft.com/office/powerpoint/2010/main" val="10324382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76" y="44624"/>
            <a:ext cx="7886700" cy="1325563"/>
          </a:xfrm>
        </p:spPr>
        <p:txBody>
          <a:bodyPr/>
          <a:lstStyle/>
          <a:p>
            <a:r>
              <a:rPr lang="en-GB" dirty="0" smtClean="0"/>
              <a:t>Why are results different for the modern and the Pliocene?</a:t>
            </a:r>
            <a:endParaRPr lang="en-GB" dirty="0"/>
          </a:p>
        </p:txBody>
      </p:sp>
      <p:sp>
        <p:nvSpPr>
          <p:cNvPr id="3" name="TextBox 2"/>
          <p:cNvSpPr txBox="1"/>
          <p:nvPr/>
        </p:nvSpPr>
        <p:spPr>
          <a:xfrm>
            <a:off x="899592" y="1772816"/>
            <a:ext cx="7488832" cy="1015663"/>
          </a:xfrm>
          <a:prstGeom prst="rect">
            <a:avLst/>
          </a:prstGeom>
          <a:noFill/>
        </p:spPr>
        <p:txBody>
          <a:bodyPr wrap="square" rtlCol="0">
            <a:spAutoFit/>
          </a:bodyPr>
          <a:lstStyle/>
          <a:p>
            <a:r>
              <a:rPr lang="en-GB" dirty="0"/>
              <a:t>2</a:t>
            </a:r>
            <a:r>
              <a:rPr lang="en-GB" dirty="0" smtClean="0"/>
              <a:t>. The site is on the edge of an upwelling zone in the modern.  In the Pliocene it lies between upwelling and </a:t>
            </a:r>
            <a:r>
              <a:rPr lang="en-GB" dirty="0" err="1" smtClean="0"/>
              <a:t>downwelling</a:t>
            </a:r>
            <a:r>
              <a:rPr lang="en-GB" dirty="0" smtClean="0"/>
              <a:t> zones meaning that </a:t>
            </a:r>
            <a:r>
              <a:rPr lang="en-GB" dirty="0" err="1" smtClean="0"/>
              <a:t>interannual</a:t>
            </a:r>
            <a:r>
              <a:rPr lang="en-GB" dirty="0" smtClean="0"/>
              <a:t> variability at this location can be large.</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8195" t="17633" r="7523" b="7219"/>
          <a:stretch/>
        </p:blipFill>
        <p:spPr>
          <a:xfrm rot="16200000">
            <a:off x="719789" y="3033173"/>
            <a:ext cx="3420406" cy="4140000"/>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9185" t="15179" r="6532" b="7976"/>
          <a:stretch/>
        </p:blipFill>
        <p:spPr>
          <a:xfrm rot="16200000">
            <a:off x="5041557" y="3031452"/>
            <a:ext cx="3344902" cy="4140000"/>
          </a:xfrm>
          <a:prstGeom prst="rect">
            <a:avLst/>
          </a:prstGeom>
        </p:spPr>
      </p:pic>
      <p:sp>
        <p:nvSpPr>
          <p:cNvPr id="6" name="TextBox 5"/>
          <p:cNvSpPr txBox="1"/>
          <p:nvPr/>
        </p:nvSpPr>
        <p:spPr>
          <a:xfrm>
            <a:off x="499438" y="3676962"/>
            <a:ext cx="1696298" cy="400110"/>
          </a:xfrm>
          <a:prstGeom prst="rect">
            <a:avLst/>
          </a:prstGeom>
          <a:noFill/>
        </p:spPr>
        <p:txBody>
          <a:bodyPr wrap="none" rtlCol="0">
            <a:spAutoFit/>
          </a:bodyPr>
          <a:lstStyle/>
          <a:p>
            <a:r>
              <a:rPr lang="en-GB" dirty="0" smtClean="0"/>
              <a:t>Pre-industrial</a:t>
            </a:r>
            <a:endParaRPr lang="en-GB" dirty="0"/>
          </a:p>
        </p:txBody>
      </p:sp>
      <p:sp>
        <p:nvSpPr>
          <p:cNvPr id="7" name="TextBox 6"/>
          <p:cNvSpPr txBox="1"/>
          <p:nvPr/>
        </p:nvSpPr>
        <p:spPr>
          <a:xfrm>
            <a:off x="4891926" y="3717032"/>
            <a:ext cx="1170513" cy="769441"/>
          </a:xfrm>
          <a:prstGeom prst="rect">
            <a:avLst/>
          </a:prstGeom>
          <a:noFill/>
        </p:spPr>
        <p:txBody>
          <a:bodyPr wrap="none" rtlCol="0">
            <a:spAutoFit/>
          </a:bodyPr>
          <a:lstStyle/>
          <a:p>
            <a:r>
              <a:rPr lang="en-GB" dirty="0" smtClean="0"/>
              <a:t>Pliocene</a:t>
            </a:r>
          </a:p>
          <a:p>
            <a:endParaRPr lang="en-GB" dirty="0"/>
          </a:p>
        </p:txBody>
      </p:sp>
    </p:spTree>
    <p:extLst>
      <p:ext uri="{BB962C8B-B14F-4D97-AF65-F5344CB8AC3E}">
        <p14:creationId xmlns:p14="http://schemas.microsoft.com/office/powerpoint/2010/main" val="2801746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5496" y="44624"/>
            <a:ext cx="7886700" cy="1325563"/>
          </a:xfrm>
        </p:spPr>
        <p:txBody>
          <a:bodyPr>
            <a:normAutofit fontScale="90000"/>
          </a:bodyPr>
          <a:lstStyle/>
          <a:p>
            <a:r>
              <a:rPr lang="en-GB" dirty="0" smtClean="0"/>
              <a:t>Where can El Niño be detected in individual planktonic foraminifera data?  HadCM3 results.</a:t>
            </a:r>
            <a:endParaRPr lang="en-GB"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8900" b="11801"/>
          <a:stretch/>
        </p:blipFill>
        <p:spPr>
          <a:xfrm rot="16200000">
            <a:off x="271257" y="2360365"/>
            <a:ext cx="4209437" cy="3960000"/>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8500" b="10101"/>
          <a:stretch/>
        </p:blipFill>
        <p:spPr>
          <a:xfrm rot="16200000">
            <a:off x="4653201" y="2386404"/>
            <a:ext cx="4085630" cy="3960000"/>
          </a:xfrm>
          <a:prstGeom prst="rect">
            <a:avLst/>
          </a:prstGeom>
        </p:spPr>
      </p:pic>
      <p:sp>
        <p:nvSpPr>
          <p:cNvPr id="5" name="TextBox 4"/>
          <p:cNvSpPr txBox="1"/>
          <p:nvPr/>
        </p:nvSpPr>
        <p:spPr>
          <a:xfrm>
            <a:off x="611560" y="2308810"/>
            <a:ext cx="6561412" cy="400110"/>
          </a:xfrm>
          <a:prstGeom prst="rect">
            <a:avLst/>
          </a:prstGeom>
          <a:solidFill>
            <a:schemeClr val="bg1"/>
          </a:solidFill>
        </p:spPr>
        <p:txBody>
          <a:bodyPr wrap="none" rtlCol="0">
            <a:spAutoFit/>
          </a:bodyPr>
          <a:lstStyle/>
          <a:p>
            <a:r>
              <a:rPr lang="en-GB" dirty="0" smtClean="0"/>
              <a:t>Pre-industrial                                       Pliocene                </a:t>
            </a:r>
            <a:endParaRPr lang="en-GB" dirty="0"/>
          </a:p>
        </p:txBody>
      </p:sp>
    </p:spTree>
    <p:extLst>
      <p:ext uri="{BB962C8B-B14F-4D97-AF65-F5344CB8AC3E}">
        <p14:creationId xmlns:p14="http://schemas.microsoft.com/office/powerpoint/2010/main" val="1735603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6" y="15205"/>
            <a:ext cx="7886700" cy="1325563"/>
          </a:xfrm>
        </p:spPr>
        <p:txBody>
          <a:bodyPr/>
          <a:lstStyle/>
          <a:p>
            <a:r>
              <a:rPr lang="en-GB" dirty="0" smtClean="0"/>
              <a:t>Conclusions</a:t>
            </a:r>
            <a:endParaRPr lang="en-GB" dirty="0"/>
          </a:p>
        </p:txBody>
      </p:sp>
      <p:sp>
        <p:nvSpPr>
          <p:cNvPr id="3" name="TextBox 2"/>
          <p:cNvSpPr txBox="1"/>
          <p:nvPr/>
        </p:nvSpPr>
        <p:spPr>
          <a:xfrm>
            <a:off x="467544" y="6074712"/>
            <a:ext cx="6552728" cy="738664"/>
          </a:xfrm>
          <a:prstGeom prst="rect">
            <a:avLst/>
          </a:prstGeom>
          <a:noFill/>
        </p:spPr>
        <p:txBody>
          <a:bodyPr wrap="square" rtlCol="0">
            <a:spAutoFit/>
          </a:bodyPr>
          <a:lstStyle/>
          <a:p>
            <a:r>
              <a:rPr lang="en-GB" sz="1400" dirty="0"/>
              <a:t>Research leading to these results has received funding from the European Research Council under the European Union’s Seventh Framework Programme (FP7/2007-2013) / ERC grant agreement no. 278636.</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2280" y="5013376"/>
            <a:ext cx="1881139" cy="1800000"/>
          </a:xfrm>
          <a:prstGeom prst="rect">
            <a:avLst/>
          </a:prstGeom>
        </p:spPr>
      </p:pic>
      <p:sp>
        <p:nvSpPr>
          <p:cNvPr id="5" name="TextBox 4"/>
          <p:cNvSpPr txBox="1"/>
          <p:nvPr/>
        </p:nvSpPr>
        <p:spPr>
          <a:xfrm>
            <a:off x="323528" y="908720"/>
            <a:ext cx="7759774" cy="4708981"/>
          </a:xfrm>
          <a:prstGeom prst="rect">
            <a:avLst/>
          </a:prstGeom>
          <a:noFill/>
        </p:spPr>
        <p:txBody>
          <a:bodyPr wrap="square" rtlCol="0">
            <a:spAutoFit/>
          </a:bodyPr>
          <a:lstStyle/>
          <a:p>
            <a:pPr marL="342900" indent="-342900">
              <a:buFont typeface="Arial" panose="020B0604020202020204" pitchFamily="34" charset="0"/>
              <a:buChar char="•"/>
            </a:pPr>
            <a:r>
              <a:rPr lang="en-GB" dirty="0" smtClean="0"/>
              <a:t>In the Pliocene HadCM3 suggests El Niño events were:</a:t>
            </a:r>
          </a:p>
          <a:p>
            <a:pPr marL="971550" lvl="1" indent="-514350">
              <a:spcBef>
                <a:spcPts val="0"/>
              </a:spcBef>
              <a:buAutoNum type="romanLcPeriod"/>
            </a:pPr>
            <a:r>
              <a:rPr lang="en-GB" dirty="0" smtClean="0"/>
              <a:t>Stronger</a:t>
            </a:r>
            <a:endParaRPr lang="en-GB" dirty="0"/>
          </a:p>
          <a:p>
            <a:pPr marL="971550" lvl="1" indent="-514350">
              <a:spcBef>
                <a:spcPts val="0"/>
              </a:spcBef>
              <a:buAutoNum type="romanLcPeriod"/>
            </a:pPr>
            <a:r>
              <a:rPr lang="en-GB" dirty="0" smtClean="0"/>
              <a:t>Temperature anomaly shifted to the West</a:t>
            </a:r>
          </a:p>
          <a:p>
            <a:pPr marL="971550" lvl="1" indent="-514350">
              <a:spcBef>
                <a:spcPts val="0"/>
              </a:spcBef>
              <a:buAutoNum type="romanLcPeriod"/>
            </a:pPr>
            <a:r>
              <a:rPr lang="en-GB" dirty="0" smtClean="0"/>
              <a:t>More strongly related to the PDO</a:t>
            </a:r>
          </a:p>
          <a:p>
            <a:pPr marL="971550" lvl="1" indent="-514350">
              <a:spcBef>
                <a:spcPts val="0"/>
              </a:spcBef>
              <a:buAutoNum type="romanLcPeriod"/>
            </a:pPr>
            <a:endParaRPr lang="en-GB" dirty="0" smtClean="0"/>
          </a:p>
          <a:p>
            <a:pPr marL="514350" indent="-514350">
              <a:spcBef>
                <a:spcPts val="0"/>
              </a:spcBef>
              <a:buFont typeface="Arial" panose="020B0604020202020204" pitchFamily="34" charset="0"/>
              <a:buChar char="•"/>
            </a:pPr>
            <a:r>
              <a:rPr lang="en-GB" dirty="0" smtClean="0"/>
              <a:t>El Niño events have a stronger signal in proxy data in the western half of the Pacific due to </a:t>
            </a:r>
          </a:p>
          <a:p>
            <a:pPr marL="971550" lvl="1" indent="-514350">
              <a:spcBef>
                <a:spcPts val="0"/>
              </a:spcBef>
              <a:buFont typeface="+mj-lt"/>
              <a:buAutoNum type="romanLcPeriod"/>
            </a:pPr>
            <a:r>
              <a:rPr lang="en-GB" dirty="0" smtClean="0"/>
              <a:t>Shift in temperature </a:t>
            </a:r>
          </a:p>
          <a:p>
            <a:pPr marL="971550" lvl="1" indent="-514350">
              <a:spcBef>
                <a:spcPts val="0"/>
              </a:spcBef>
              <a:buFont typeface="+mj-lt"/>
              <a:buAutoNum type="romanLcPeriod"/>
            </a:pPr>
            <a:r>
              <a:rPr lang="en-GB" dirty="0" smtClean="0"/>
              <a:t>Intensification of hydrological cycle throughout tropics</a:t>
            </a:r>
          </a:p>
          <a:p>
            <a:pPr marL="971550" lvl="1" indent="-514350">
              <a:spcBef>
                <a:spcPts val="0"/>
              </a:spcBef>
              <a:buFont typeface="+mj-lt"/>
              <a:buAutoNum type="romanLcPeriod"/>
            </a:pPr>
            <a:endParaRPr lang="en-GB" dirty="0" smtClean="0"/>
          </a:p>
          <a:p>
            <a:pPr marL="342900" indent="-342900">
              <a:spcBef>
                <a:spcPts val="0"/>
              </a:spcBef>
              <a:buFont typeface="Arial" panose="020B0604020202020204" pitchFamily="34" charset="0"/>
              <a:buChar char="•"/>
            </a:pPr>
            <a:r>
              <a:rPr lang="en-GB" dirty="0" smtClean="0"/>
              <a:t>Skill in predicting El Niño from proxy data can change between the Pliocene and preindustrial but is usually:</a:t>
            </a:r>
          </a:p>
          <a:p>
            <a:pPr marL="971550" lvl="1" indent="-514350">
              <a:spcBef>
                <a:spcPts val="0"/>
              </a:spcBef>
              <a:buFont typeface="+mj-lt"/>
              <a:buAutoNum type="romanLcPeriod"/>
            </a:pPr>
            <a:r>
              <a:rPr lang="en-GB" dirty="0" smtClean="0"/>
              <a:t>Similar for coral data</a:t>
            </a:r>
          </a:p>
          <a:p>
            <a:pPr marL="971550" lvl="1" indent="-514350">
              <a:spcBef>
                <a:spcPts val="0"/>
              </a:spcBef>
              <a:buFont typeface="+mj-lt"/>
              <a:buAutoNum type="romanLcPeriod"/>
            </a:pPr>
            <a:r>
              <a:rPr lang="en-GB" b="1" i="1" dirty="0" smtClean="0"/>
              <a:t>Better in the Pliocene for individual planktonic foraminifera data – </a:t>
            </a:r>
            <a:r>
              <a:rPr lang="en-GB" b="1" i="1" smtClean="0"/>
              <a:t>to verify!</a:t>
            </a:r>
            <a:endParaRPr lang="en-GB" b="1" i="1" dirty="0" smtClean="0"/>
          </a:p>
        </p:txBody>
      </p:sp>
    </p:spTree>
    <p:extLst>
      <p:ext uri="{BB962C8B-B14F-4D97-AF65-F5344CB8AC3E}">
        <p14:creationId xmlns:p14="http://schemas.microsoft.com/office/powerpoint/2010/main" val="35036462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EXTRA SLIDES</a:t>
            </a:r>
            <a:endParaRPr lang="en-GB" dirty="0"/>
          </a:p>
        </p:txBody>
      </p:sp>
    </p:spTree>
    <p:extLst>
      <p:ext uri="{BB962C8B-B14F-4D97-AF65-F5344CB8AC3E}">
        <p14:creationId xmlns:p14="http://schemas.microsoft.com/office/powerpoint/2010/main" val="14484317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Structure of El Niño in the Pliocene:</a:t>
            </a:r>
            <a:br>
              <a:rPr lang="en-GB" dirty="0" smtClean="0"/>
            </a:br>
            <a:r>
              <a:rPr lang="en-GB" dirty="0" smtClean="0"/>
              <a:t>2. Precipitation</a:t>
            </a:r>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6057" y="0"/>
            <a:ext cx="5051885" cy="6858000"/>
          </a:xfrm>
          <a:prstGeom prst="rect">
            <a:avLst/>
          </a:prstGeom>
          <a:scene3d>
            <a:camera prst="orthographicFront">
              <a:rot lat="5400000" lon="0" rev="0"/>
            </a:camera>
            <a:lightRig rig="threePt" dir="t"/>
          </a:scene3d>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6057" y="150000"/>
            <a:ext cx="5051885" cy="6858000"/>
          </a:xfrm>
          <a:prstGeom prst="rect">
            <a:avLst/>
          </a:prstGeom>
          <a:scene3d>
            <a:camera prst="orthographicFront">
              <a:rot lat="5400000" lon="0" rev="0"/>
            </a:camera>
            <a:lightRig rig="threePt" dir="t"/>
          </a:scene3d>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46057" y="300000"/>
            <a:ext cx="5051885" cy="6858000"/>
          </a:xfrm>
          <a:prstGeom prst="rect">
            <a:avLst/>
          </a:prstGeom>
          <a:scene3d>
            <a:camera prst="orthographicFront">
              <a:rot lat="5400000" lon="0" rev="0"/>
            </a:camera>
            <a:lightRig rig="threePt" dir="t"/>
          </a:scene3d>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96057" y="450000"/>
            <a:ext cx="5051885" cy="6858000"/>
          </a:xfrm>
          <a:prstGeom prst="rect">
            <a:avLst/>
          </a:prstGeom>
          <a:scene3d>
            <a:camera prst="orthographicFront">
              <a:rot lat="5400000" lon="0" rev="0"/>
            </a:camera>
            <a:lightRig rig="threePt" dir="t"/>
          </a:scene3d>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6057" y="600000"/>
            <a:ext cx="5051885" cy="6858000"/>
          </a:xfrm>
          <a:prstGeom prst="rect">
            <a:avLst/>
          </a:prstGeom>
          <a:scene3d>
            <a:camera prst="orthographicFront">
              <a:rot lat="5400000" lon="0" rev="0"/>
            </a:camera>
            <a:lightRig rig="threePt" dir="t"/>
          </a:scene3d>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96057" y="750000"/>
            <a:ext cx="5051885" cy="6858000"/>
          </a:xfrm>
          <a:prstGeom prst="rect">
            <a:avLst/>
          </a:prstGeom>
          <a:scene3d>
            <a:camera prst="orthographicFront">
              <a:rot lat="5400000" lon="0" rev="0"/>
            </a:camera>
            <a:lightRig rig="threePt" dir="t"/>
          </a:scene3d>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46057" y="900000"/>
            <a:ext cx="5051885" cy="6858000"/>
          </a:xfrm>
          <a:prstGeom prst="rect">
            <a:avLst/>
          </a:prstGeom>
          <a:scene3d>
            <a:camera prst="orthographicFront">
              <a:rot lat="5400000" lon="0" rev="0"/>
            </a:camera>
            <a:lightRig rig="threePt" dir="t"/>
          </a:scene3d>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96057" y="1050000"/>
            <a:ext cx="5051885" cy="6858000"/>
          </a:xfrm>
          <a:prstGeom prst="rect">
            <a:avLst/>
          </a:prstGeom>
          <a:scene3d>
            <a:camera prst="orthographicFront">
              <a:rot lat="5400000" lon="0" rev="0"/>
            </a:camera>
            <a:lightRig rig="threePt" dir="t"/>
          </a:scene3d>
        </p:spPr>
      </p:pic>
      <p:pic>
        <p:nvPicPr>
          <p:cNvPr id="11" name="Picture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46057" y="1200000"/>
            <a:ext cx="5051885" cy="6858000"/>
          </a:xfrm>
          <a:prstGeom prst="rect">
            <a:avLst/>
          </a:prstGeom>
          <a:scene3d>
            <a:camera prst="orthographicFront">
              <a:rot lat="5400000" lon="0" rev="0"/>
            </a:camera>
            <a:lightRig rig="threePt" dir="t"/>
          </a:scene3d>
        </p:spPr>
      </p:pic>
      <p:pic>
        <p:nvPicPr>
          <p:cNvPr id="12" name="Picture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396057" y="1350000"/>
            <a:ext cx="5051885" cy="6858000"/>
          </a:xfrm>
          <a:prstGeom prst="rect">
            <a:avLst/>
          </a:prstGeom>
          <a:scene3d>
            <a:camera prst="orthographicFront">
              <a:rot lat="5400000" lon="0" rev="0"/>
            </a:camera>
            <a:lightRig rig="threePt" dir="t"/>
          </a:scene3d>
        </p:spPr>
      </p:pic>
      <p:pic>
        <p:nvPicPr>
          <p:cNvPr id="13" name="Picture 1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546057" y="1500000"/>
            <a:ext cx="5051885" cy="6858000"/>
          </a:xfrm>
          <a:prstGeom prst="rect">
            <a:avLst/>
          </a:prstGeom>
          <a:scene3d>
            <a:camera prst="orthographicFront">
              <a:rot lat="5400000" lon="0" rev="0"/>
            </a:camera>
            <a:lightRig rig="threePt" dir="t"/>
          </a:scene3d>
        </p:spPr>
      </p:pic>
      <p:pic>
        <p:nvPicPr>
          <p:cNvPr id="14" name="Picture 1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696057" y="1650000"/>
            <a:ext cx="5051885" cy="6858000"/>
          </a:xfrm>
          <a:prstGeom prst="rect">
            <a:avLst/>
          </a:prstGeom>
          <a:scene3d>
            <a:camera prst="orthographicFront">
              <a:rot lat="5400000" lon="0" rev="0"/>
            </a:camera>
            <a:lightRig rig="threePt" dir="t"/>
          </a:scene3d>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46057" y="300000"/>
            <a:ext cx="5051885" cy="6858000"/>
          </a:xfrm>
          <a:prstGeom prst="rect">
            <a:avLst/>
          </a:prstGeom>
          <a:scene3d>
            <a:camera prst="orthographicFront">
              <a:rot lat="5400000" lon="0" rev="0"/>
            </a:camera>
            <a:lightRig rig="threePt" dir="t"/>
          </a:scene3d>
        </p:spPr>
      </p:pic>
      <p:grpSp>
        <p:nvGrpSpPr>
          <p:cNvPr id="28" name="Group 27"/>
          <p:cNvGrpSpPr/>
          <p:nvPr/>
        </p:nvGrpSpPr>
        <p:grpSpPr>
          <a:xfrm>
            <a:off x="107505" y="1772816"/>
            <a:ext cx="8815520" cy="2394983"/>
            <a:chOff x="107505" y="3068960"/>
            <a:chExt cx="8815520" cy="2394983"/>
          </a:xfrm>
        </p:grpSpPr>
        <p:pic>
          <p:nvPicPr>
            <p:cNvPr id="19" name="Picture 18"/>
            <p:cNvPicPr>
              <a:picLocks noChangeAspect="1"/>
            </p:cNvPicPr>
            <p:nvPr/>
          </p:nvPicPr>
          <p:blipFill rotWithShape="1">
            <a:blip r:embed="rId5">
              <a:extLst>
                <a:ext uri="{28A0092B-C50C-407E-A947-70E740481C1C}">
                  <a14:useLocalDpi xmlns:a14="http://schemas.microsoft.com/office/drawing/2010/main" val="0"/>
                </a:ext>
              </a:extLst>
            </a:blip>
            <a:srcRect l="545" t="17612" r="20498" b="9947"/>
            <a:stretch/>
          </p:blipFill>
          <p:spPr>
            <a:xfrm rot="16200000">
              <a:off x="401465" y="2775000"/>
              <a:ext cx="2394952" cy="2982872"/>
            </a:xfrm>
            <a:prstGeom prst="rect">
              <a:avLst/>
            </a:prstGeom>
          </p:spPr>
        </p:pic>
        <p:pic>
          <p:nvPicPr>
            <p:cNvPr id="20" name="Picture 19"/>
            <p:cNvPicPr>
              <a:picLocks noChangeAspect="1"/>
            </p:cNvPicPr>
            <p:nvPr/>
          </p:nvPicPr>
          <p:blipFill rotWithShape="1">
            <a:blip r:embed="rId6">
              <a:extLst>
                <a:ext uri="{28A0092B-C50C-407E-A947-70E740481C1C}">
                  <a14:useLocalDpi xmlns:a14="http://schemas.microsoft.com/office/drawing/2010/main" val="0"/>
                </a:ext>
              </a:extLst>
            </a:blip>
            <a:srcRect l="545" t="17612" r="20498" b="9947"/>
            <a:stretch/>
          </p:blipFill>
          <p:spPr>
            <a:xfrm rot="16200000">
              <a:off x="3323248" y="2775001"/>
              <a:ext cx="2394952" cy="2982872"/>
            </a:xfrm>
            <a:prstGeom prst="rect">
              <a:avLst/>
            </a:prstGeom>
          </p:spPr>
        </p:pic>
        <p:pic>
          <p:nvPicPr>
            <p:cNvPr id="21" name="Picture 20"/>
            <p:cNvPicPr>
              <a:picLocks noChangeAspect="1"/>
            </p:cNvPicPr>
            <p:nvPr/>
          </p:nvPicPr>
          <p:blipFill rotWithShape="1">
            <a:blip r:embed="rId7">
              <a:extLst>
                <a:ext uri="{28A0092B-C50C-407E-A947-70E740481C1C}">
                  <a14:useLocalDpi xmlns:a14="http://schemas.microsoft.com/office/drawing/2010/main" val="0"/>
                </a:ext>
              </a:extLst>
            </a:blip>
            <a:srcRect l="545" t="17612" r="20497" b="9947"/>
            <a:stretch/>
          </p:blipFill>
          <p:spPr>
            <a:xfrm rot="16200000">
              <a:off x="6234097" y="2775016"/>
              <a:ext cx="2394983" cy="2982872"/>
            </a:xfrm>
            <a:prstGeom prst="rect">
              <a:avLst/>
            </a:prstGeom>
          </p:spPr>
        </p:pic>
      </p:grpSp>
      <p:grpSp>
        <p:nvGrpSpPr>
          <p:cNvPr id="29" name="Group 28"/>
          <p:cNvGrpSpPr>
            <a:grpSpLocks noChangeAspect="1"/>
          </p:cNvGrpSpPr>
          <p:nvPr/>
        </p:nvGrpSpPr>
        <p:grpSpPr>
          <a:xfrm>
            <a:off x="199494" y="4552642"/>
            <a:ext cx="4435056" cy="1193149"/>
            <a:chOff x="76629" y="2330191"/>
            <a:chExt cx="8990411" cy="2418660"/>
          </a:xfrm>
        </p:grpSpPr>
        <p:pic>
          <p:nvPicPr>
            <p:cNvPr id="30" name="Picture 29"/>
            <p:cNvPicPr>
              <a:picLocks noChangeAspect="1"/>
            </p:cNvPicPr>
            <p:nvPr/>
          </p:nvPicPr>
          <p:blipFill rotWithShape="1">
            <a:blip r:embed="rId14" cstate="print">
              <a:extLst>
                <a:ext uri="{28A0092B-C50C-407E-A947-70E740481C1C}">
                  <a14:useLocalDpi xmlns:a14="http://schemas.microsoft.com/office/drawing/2010/main" val="0"/>
                </a:ext>
              </a:extLst>
            </a:blip>
            <a:srcRect l="545" t="17612" r="20498" b="9947"/>
            <a:stretch/>
          </p:blipFill>
          <p:spPr>
            <a:xfrm rot="16200000">
              <a:off x="3353792" y="2036231"/>
              <a:ext cx="2394952" cy="2982872"/>
            </a:xfrm>
            <a:prstGeom prst="rect">
              <a:avLst/>
            </a:prstGeom>
          </p:spPr>
        </p:pic>
        <p:pic>
          <p:nvPicPr>
            <p:cNvPr id="31" name="Picture 30"/>
            <p:cNvPicPr>
              <a:picLocks noChangeAspect="1"/>
            </p:cNvPicPr>
            <p:nvPr/>
          </p:nvPicPr>
          <p:blipFill rotWithShape="1">
            <a:blip r:embed="rId15" cstate="print">
              <a:extLst>
                <a:ext uri="{28A0092B-C50C-407E-A947-70E740481C1C}">
                  <a14:useLocalDpi xmlns:a14="http://schemas.microsoft.com/office/drawing/2010/main" val="0"/>
                </a:ext>
              </a:extLst>
            </a:blip>
            <a:srcRect t="17579" r="21045" b="9972"/>
            <a:stretch/>
          </p:blipFill>
          <p:spPr>
            <a:xfrm rot="16200000">
              <a:off x="370784" y="2059804"/>
              <a:ext cx="2394892" cy="2983202"/>
            </a:xfrm>
            <a:prstGeom prst="rect">
              <a:avLst/>
            </a:prstGeom>
          </p:spPr>
        </p:pic>
        <p:pic>
          <p:nvPicPr>
            <p:cNvPr id="32" name="Picture 31"/>
            <p:cNvPicPr>
              <a:picLocks noChangeAspect="1"/>
            </p:cNvPicPr>
            <p:nvPr/>
          </p:nvPicPr>
          <p:blipFill rotWithShape="1">
            <a:blip r:embed="rId16" cstate="print">
              <a:extLst>
                <a:ext uri="{28A0092B-C50C-407E-A947-70E740481C1C}">
                  <a14:useLocalDpi xmlns:a14="http://schemas.microsoft.com/office/drawing/2010/main" val="0"/>
                </a:ext>
              </a:extLst>
            </a:blip>
            <a:srcRect l="545" t="17612" r="20498" b="9947"/>
            <a:stretch/>
          </p:blipFill>
          <p:spPr>
            <a:xfrm rot="16200000">
              <a:off x="6378128" y="2036232"/>
              <a:ext cx="2394954" cy="2982871"/>
            </a:xfrm>
            <a:prstGeom prst="rect">
              <a:avLst/>
            </a:prstGeom>
          </p:spPr>
        </p:pic>
      </p:grpSp>
    </p:spTree>
    <p:extLst>
      <p:ext uri="{BB962C8B-B14F-4D97-AF65-F5344CB8AC3E}">
        <p14:creationId xmlns:p14="http://schemas.microsoft.com/office/powerpoint/2010/main" val="4994791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422275"/>
            <a:ext cx="4876800" cy="738188"/>
          </a:xfrm>
        </p:spPr>
        <p:txBody>
          <a:bodyPr>
            <a:normAutofit fontScale="90000"/>
          </a:bodyPr>
          <a:lstStyle/>
          <a:p>
            <a:r>
              <a:rPr lang="en-GB" dirty="0" smtClean="0"/>
              <a:t>Data-model comparison to interpret Pliocene El Nino</a:t>
            </a:r>
            <a:endParaRPr lang="en-GB" dirty="0"/>
          </a:p>
        </p:txBody>
      </p:sp>
      <p:grpSp>
        <p:nvGrpSpPr>
          <p:cNvPr id="16" name="Group 15"/>
          <p:cNvGrpSpPr/>
          <p:nvPr/>
        </p:nvGrpSpPr>
        <p:grpSpPr>
          <a:xfrm>
            <a:off x="395537" y="1484784"/>
            <a:ext cx="1728191" cy="2376024"/>
            <a:chOff x="395537" y="1484784"/>
            <a:chExt cx="1728191" cy="2376024"/>
          </a:xfrm>
        </p:grpSpPr>
        <p:sp>
          <p:nvSpPr>
            <p:cNvPr id="5" name="Rectangle 4"/>
            <p:cNvSpPr/>
            <p:nvPr/>
          </p:nvSpPr>
          <p:spPr bwMode="auto">
            <a:xfrm>
              <a:off x="395537" y="1484784"/>
              <a:ext cx="1728191" cy="2376024"/>
            </a:xfrm>
            <a:prstGeom prst="rect">
              <a:avLst/>
            </a:prstGeom>
            <a:solidFill>
              <a:schemeClr val="hlink"/>
            </a:solidFill>
            <a:ln w="317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5574" t="15831" r="25005" b="57760"/>
            <a:stretch/>
          </p:blipFill>
          <p:spPr>
            <a:xfrm rot="16200000">
              <a:off x="254988" y="1985374"/>
              <a:ext cx="2072712" cy="1503581"/>
            </a:xfrm>
            <a:prstGeom prst="rect">
              <a:avLst/>
            </a:prstGeom>
          </p:spPr>
        </p:pic>
      </p:grpSp>
      <p:grpSp>
        <p:nvGrpSpPr>
          <p:cNvPr id="15" name="Group 14"/>
          <p:cNvGrpSpPr/>
          <p:nvPr/>
        </p:nvGrpSpPr>
        <p:grpSpPr>
          <a:xfrm>
            <a:off x="2123728" y="2463513"/>
            <a:ext cx="4104456" cy="4394487"/>
            <a:chOff x="1907704" y="2463513"/>
            <a:chExt cx="4104456" cy="4394487"/>
          </a:xfrm>
        </p:grpSpPr>
        <p:sp>
          <p:nvSpPr>
            <p:cNvPr id="14" name="Rectangle 13"/>
            <p:cNvSpPr/>
            <p:nvPr/>
          </p:nvSpPr>
          <p:spPr bwMode="auto">
            <a:xfrm>
              <a:off x="1907704" y="2463513"/>
              <a:ext cx="4104456" cy="4394487"/>
            </a:xfrm>
            <a:prstGeom prst="rect">
              <a:avLst/>
            </a:prstGeom>
            <a:solidFill>
              <a:schemeClr val="hlink"/>
            </a:solidFill>
            <a:ln w="317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3728" y="2634188"/>
              <a:ext cx="3703320" cy="4107180"/>
            </a:xfrm>
            <a:prstGeom prst="rect">
              <a:avLst/>
            </a:prstGeom>
          </p:spPr>
        </p:pic>
      </p:grpSp>
      <p:sp>
        <p:nvSpPr>
          <p:cNvPr id="7" name="TextBox 6"/>
          <p:cNvSpPr txBox="1"/>
          <p:nvPr/>
        </p:nvSpPr>
        <p:spPr>
          <a:xfrm>
            <a:off x="2267745" y="1484784"/>
            <a:ext cx="6624736" cy="978729"/>
          </a:xfrm>
          <a:prstGeom prst="rect">
            <a:avLst/>
          </a:prstGeom>
          <a:noFill/>
        </p:spPr>
        <p:txBody>
          <a:bodyPr wrap="square" rtlCol="0">
            <a:spAutoFit/>
          </a:bodyPr>
          <a:lstStyle/>
          <a:p>
            <a:r>
              <a:rPr lang="en-GB" sz="1800" dirty="0" smtClean="0"/>
              <a:t>For the modern this region is drier in El Nino years. These precipitation patterns are not correctly reproduced by HadCM3.</a:t>
            </a:r>
          </a:p>
          <a:p>
            <a:r>
              <a:rPr lang="en-GB" sz="1800" dirty="0" smtClean="0"/>
              <a:t>Perhaps compare data with another HadCM3 region.</a:t>
            </a:r>
            <a:endParaRPr lang="en-GB" sz="1800" dirty="0"/>
          </a:p>
        </p:txBody>
      </p:sp>
      <p:grpSp>
        <p:nvGrpSpPr>
          <p:cNvPr id="13" name="Group 12"/>
          <p:cNvGrpSpPr/>
          <p:nvPr/>
        </p:nvGrpSpPr>
        <p:grpSpPr>
          <a:xfrm>
            <a:off x="4788024" y="3284984"/>
            <a:ext cx="4536504" cy="3573016"/>
            <a:chOff x="4788024" y="3284984"/>
            <a:chExt cx="4536504" cy="3573016"/>
          </a:xfrm>
        </p:grpSpPr>
        <p:sp>
          <p:nvSpPr>
            <p:cNvPr id="12" name="Rectangle 11"/>
            <p:cNvSpPr/>
            <p:nvPr/>
          </p:nvSpPr>
          <p:spPr bwMode="auto">
            <a:xfrm>
              <a:off x="4788024" y="3284984"/>
              <a:ext cx="4536504" cy="3573016"/>
            </a:xfrm>
            <a:prstGeom prst="rect">
              <a:avLst/>
            </a:prstGeom>
            <a:solidFill>
              <a:schemeClr val="hlink"/>
            </a:solidFill>
            <a:ln w="317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p:txBody>
        </p:sp>
        <p:grpSp>
          <p:nvGrpSpPr>
            <p:cNvPr id="11" name="Group 10"/>
            <p:cNvGrpSpPr/>
            <p:nvPr/>
          </p:nvGrpSpPr>
          <p:grpSpPr>
            <a:xfrm>
              <a:off x="5076496" y="3356992"/>
              <a:ext cx="3960000" cy="3096343"/>
              <a:chOff x="5076496" y="3356992"/>
              <a:chExt cx="3960000" cy="3096343"/>
            </a:xfrm>
          </p:grpSpPr>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5067" t="16963" r="23243" b="8203"/>
              <a:stretch/>
            </p:blipFill>
            <p:spPr>
              <a:xfrm rot="16200000">
                <a:off x="5659241" y="3076081"/>
                <a:ext cx="2794509" cy="3960000"/>
              </a:xfrm>
              <a:prstGeom prst="rect">
                <a:avLst/>
              </a:prstGeom>
            </p:spPr>
          </p:pic>
          <p:sp>
            <p:nvSpPr>
              <p:cNvPr id="10" name="TextBox 9"/>
              <p:cNvSpPr txBox="1"/>
              <p:nvPr/>
            </p:nvSpPr>
            <p:spPr>
              <a:xfrm>
                <a:off x="5232400" y="3356992"/>
                <a:ext cx="3804096" cy="566309"/>
              </a:xfrm>
              <a:prstGeom prst="rect">
                <a:avLst/>
              </a:prstGeom>
              <a:solidFill>
                <a:schemeClr val="bg1"/>
              </a:solidFill>
            </p:spPr>
            <p:txBody>
              <a:bodyPr wrap="square" rtlCol="0">
                <a:spAutoFit/>
              </a:bodyPr>
              <a:lstStyle/>
              <a:p>
                <a:r>
                  <a:rPr lang="en-GB" sz="1400" dirty="0" smtClean="0"/>
                  <a:t>HadCM3 modern precipitation</a:t>
                </a:r>
              </a:p>
              <a:p>
                <a:r>
                  <a:rPr lang="en-GB" sz="1400" dirty="0" smtClean="0"/>
                  <a:t> El Nino - long term mean</a:t>
                </a:r>
                <a:endParaRPr lang="en-GB" sz="1400" dirty="0"/>
              </a:p>
            </p:txBody>
          </p:sp>
        </p:grpSp>
      </p:grpSp>
    </p:spTree>
    <p:extLst>
      <p:ext uri="{BB962C8B-B14F-4D97-AF65-F5344CB8AC3E}">
        <p14:creationId xmlns:p14="http://schemas.microsoft.com/office/powerpoint/2010/main" val="494138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422275"/>
            <a:ext cx="4876800" cy="738188"/>
          </a:xfrm>
        </p:spPr>
        <p:txBody>
          <a:bodyPr/>
          <a:lstStyle/>
          <a:p>
            <a:r>
              <a:rPr lang="en-GB" dirty="0"/>
              <a:t>W</a:t>
            </a:r>
            <a:r>
              <a:rPr lang="en-GB" dirty="0" smtClean="0"/>
              <a:t>hat is </a:t>
            </a:r>
            <a:r>
              <a:rPr lang="en-GB" dirty="0" smtClean="0">
                <a:latin typeface="Symbol" pitchFamily="18" charset="2"/>
              </a:rPr>
              <a:t>d</a:t>
            </a:r>
            <a:r>
              <a:rPr lang="en-GB" baseline="30000" dirty="0" smtClean="0"/>
              <a:t>18</a:t>
            </a:r>
            <a:r>
              <a:rPr lang="en-GB" dirty="0" smtClean="0"/>
              <a:t>O?</a:t>
            </a:r>
            <a:endParaRPr lang="en-GB" baseline="30000" dirty="0"/>
          </a:p>
        </p:txBody>
      </p:sp>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1484313"/>
            <a:ext cx="3422650" cy="3132137"/>
          </a:xfr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3855" t="5426" r="3209" b="13511"/>
          <a:stretch/>
        </p:blipFill>
        <p:spPr>
          <a:xfrm>
            <a:off x="3891064" y="3980729"/>
            <a:ext cx="4922196" cy="2976663"/>
          </a:xfrm>
          <a:prstGeom prst="rect">
            <a:avLst/>
          </a:prstGeom>
        </p:spPr>
      </p:pic>
      <p:sp>
        <p:nvSpPr>
          <p:cNvPr id="6" name="TextBox 5"/>
          <p:cNvSpPr txBox="1"/>
          <p:nvPr/>
        </p:nvSpPr>
        <p:spPr>
          <a:xfrm>
            <a:off x="3851920" y="1556792"/>
            <a:ext cx="4601300" cy="2062103"/>
          </a:xfrm>
          <a:prstGeom prst="rect">
            <a:avLst/>
          </a:prstGeom>
          <a:noFill/>
        </p:spPr>
        <p:txBody>
          <a:bodyPr wrap="square" rtlCol="0">
            <a:spAutoFit/>
          </a:bodyPr>
          <a:lstStyle/>
          <a:p>
            <a:r>
              <a:rPr lang="en-GB" dirty="0" smtClean="0"/>
              <a:t>All natural waters contains some oxygen-16 and some oxygen-18.</a:t>
            </a:r>
          </a:p>
          <a:p>
            <a:endParaRPr lang="en-GB" dirty="0"/>
          </a:p>
          <a:p>
            <a:r>
              <a:rPr lang="en-GB" dirty="0" smtClean="0"/>
              <a:t>Anything which incorporates water will incorporate some oxygen-16 and some oxygen-18. </a:t>
            </a:r>
          </a:p>
        </p:txBody>
      </p:sp>
      <p:sp>
        <p:nvSpPr>
          <p:cNvPr id="8" name="Rectangle 7"/>
          <p:cNvSpPr/>
          <p:nvPr/>
        </p:nvSpPr>
        <p:spPr>
          <a:xfrm>
            <a:off x="251521" y="4581128"/>
            <a:ext cx="4176464" cy="2185214"/>
          </a:xfrm>
          <a:prstGeom prst="rect">
            <a:avLst/>
          </a:prstGeom>
        </p:spPr>
        <p:txBody>
          <a:bodyPr wrap="square">
            <a:spAutoFit/>
          </a:bodyPr>
          <a:lstStyle/>
          <a:p>
            <a:r>
              <a:rPr lang="en-GB" dirty="0" smtClean="0">
                <a:latin typeface="Symbol" pitchFamily="18" charset="2"/>
              </a:rPr>
              <a:t>d</a:t>
            </a:r>
            <a:r>
              <a:rPr lang="en-GB" baseline="30000" dirty="0" smtClean="0"/>
              <a:t>18</a:t>
            </a:r>
            <a:r>
              <a:rPr lang="en-GB" dirty="0" smtClean="0"/>
              <a:t>O is a measurement</a:t>
            </a:r>
          </a:p>
          <a:p>
            <a:r>
              <a:rPr lang="en-GB" dirty="0" smtClean="0"/>
              <a:t>of the relative amounts of</a:t>
            </a:r>
          </a:p>
          <a:p>
            <a:r>
              <a:rPr lang="en-GB" dirty="0" smtClean="0"/>
              <a:t>oxygen-16 and oxygen-18.</a:t>
            </a:r>
          </a:p>
          <a:p>
            <a:endParaRPr lang="en-GB" dirty="0" smtClean="0"/>
          </a:p>
          <a:p>
            <a:r>
              <a:rPr lang="en-GB" dirty="0" smtClean="0"/>
              <a:t>Different values of </a:t>
            </a:r>
            <a:r>
              <a:rPr lang="en-GB" dirty="0" smtClean="0">
                <a:latin typeface="Symbol" pitchFamily="18" charset="2"/>
              </a:rPr>
              <a:t>d</a:t>
            </a:r>
            <a:r>
              <a:rPr lang="en-GB" baseline="30000" dirty="0" smtClean="0"/>
              <a:t>18</a:t>
            </a:r>
            <a:r>
              <a:rPr lang="en-GB" dirty="0" smtClean="0"/>
              <a:t>O are expected for different climates.</a:t>
            </a:r>
            <a:endParaRPr lang="en-GB" dirty="0"/>
          </a:p>
        </p:txBody>
      </p:sp>
    </p:spTree>
    <p:extLst>
      <p:ext uri="{BB962C8B-B14F-4D97-AF65-F5344CB8AC3E}">
        <p14:creationId xmlns:p14="http://schemas.microsoft.com/office/powerpoint/2010/main" val="2388783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t>Questions &amp; Methods</a:t>
            </a:r>
            <a:endParaRPr lang="en-GB" sz="4000" dirty="0"/>
          </a:p>
        </p:txBody>
      </p:sp>
      <p:sp>
        <p:nvSpPr>
          <p:cNvPr id="3" name="TextBox 2"/>
          <p:cNvSpPr txBox="1"/>
          <p:nvPr/>
        </p:nvSpPr>
        <p:spPr>
          <a:xfrm>
            <a:off x="179512" y="1479784"/>
            <a:ext cx="8712967" cy="5109091"/>
          </a:xfrm>
          <a:prstGeom prst="rect">
            <a:avLst/>
          </a:prstGeom>
          <a:noFill/>
        </p:spPr>
        <p:txBody>
          <a:bodyPr wrap="square" rtlCol="0">
            <a:spAutoFit/>
          </a:bodyPr>
          <a:lstStyle/>
          <a:p>
            <a:pPr indent="-514350">
              <a:spcBef>
                <a:spcPts val="0"/>
              </a:spcBef>
              <a:spcAft>
                <a:spcPts val="1200"/>
              </a:spcAft>
              <a:buFont typeface="+mj-lt"/>
              <a:buAutoNum type="arabicPeriod"/>
            </a:pPr>
            <a:r>
              <a:rPr lang="en-GB" sz="2800" dirty="0" smtClean="0"/>
              <a:t>How was the structure of El Ni</a:t>
            </a:r>
            <a:r>
              <a:rPr lang="en-GB" sz="2800" dirty="0" smtClean="0">
                <a:latin typeface="Arial"/>
                <a:cs typeface="Arial"/>
              </a:rPr>
              <a:t>ñ</a:t>
            </a:r>
            <a:r>
              <a:rPr lang="en-GB" sz="2800" dirty="0" smtClean="0"/>
              <a:t>o different in the Pliocene? </a:t>
            </a:r>
            <a:r>
              <a:rPr lang="en-GB" sz="2400" dirty="0" smtClean="0"/>
              <a:t>(</a:t>
            </a:r>
            <a:r>
              <a:rPr lang="en-GB" sz="2400" i="1" dirty="0" smtClean="0"/>
              <a:t>2500 year HadCM3 simulation)</a:t>
            </a:r>
            <a:endParaRPr lang="en-GB" sz="2800" i="1" dirty="0" smtClean="0"/>
          </a:p>
          <a:p>
            <a:pPr indent="-514350">
              <a:spcBef>
                <a:spcPts val="0"/>
              </a:spcBef>
              <a:spcAft>
                <a:spcPts val="1200"/>
              </a:spcAft>
              <a:buFont typeface="+mj-lt"/>
              <a:buAutoNum type="arabicPeriod" startAt="2"/>
            </a:pPr>
            <a:r>
              <a:rPr lang="en-GB" sz="2800" dirty="0" smtClean="0"/>
              <a:t>What are the reasons for these differences? </a:t>
            </a:r>
            <a:r>
              <a:rPr lang="en-GB" sz="2400" i="1" dirty="0" smtClean="0"/>
              <a:t>(including relationship with Pacific Decadal </a:t>
            </a:r>
            <a:r>
              <a:rPr lang="en-GB" sz="2400" i="1" dirty="0" err="1" smtClean="0"/>
              <a:t>Oscilation</a:t>
            </a:r>
            <a:r>
              <a:rPr lang="en-GB" sz="2400" i="1" dirty="0" smtClean="0"/>
              <a:t>)</a:t>
            </a:r>
            <a:endParaRPr lang="en-GB" sz="2800" i="1" dirty="0" smtClean="0"/>
          </a:p>
          <a:p>
            <a:pPr indent="-457200">
              <a:spcBef>
                <a:spcPts val="0"/>
              </a:spcBef>
              <a:spcAft>
                <a:spcPts val="1200"/>
              </a:spcAft>
              <a:buAutoNum type="arabicPeriod" startAt="2"/>
            </a:pPr>
            <a:r>
              <a:rPr lang="en-GB" sz="2800" dirty="0" smtClean="0"/>
              <a:t>What would Pliocene El Niño look like in proxy data?</a:t>
            </a:r>
          </a:p>
          <a:p>
            <a:pPr indent="-457200">
              <a:spcBef>
                <a:spcPts val="0"/>
              </a:spcBef>
              <a:spcAft>
                <a:spcPts val="1200"/>
              </a:spcAft>
              <a:buAutoNum type="arabicPeriod" startAt="2"/>
            </a:pPr>
            <a:endParaRPr lang="en-GB" sz="2800" dirty="0"/>
          </a:p>
          <a:p>
            <a:pPr>
              <a:spcBef>
                <a:spcPts val="0"/>
              </a:spcBef>
              <a:spcAft>
                <a:spcPts val="1200"/>
              </a:spcAft>
            </a:pPr>
            <a:endParaRPr lang="en-GB" sz="2800" dirty="0"/>
          </a:p>
          <a:p>
            <a:pPr>
              <a:spcBef>
                <a:spcPts val="0"/>
              </a:spcBef>
              <a:spcAft>
                <a:spcPts val="1200"/>
              </a:spcAft>
            </a:pPr>
            <a:r>
              <a:rPr lang="en-GB" sz="2800" dirty="0" smtClean="0"/>
              <a:t>4.  Which regions provide a good representation of Pliocene El Niño?</a:t>
            </a:r>
            <a:endParaRPr lang="en-GB" sz="2800" dirty="0"/>
          </a:p>
        </p:txBody>
      </p:sp>
      <p:grpSp>
        <p:nvGrpSpPr>
          <p:cNvPr id="17" name="Group 16"/>
          <p:cNvGrpSpPr/>
          <p:nvPr/>
        </p:nvGrpSpPr>
        <p:grpSpPr>
          <a:xfrm>
            <a:off x="467544" y="4383360"/>
            <a:ext cx="8136904" cy="1061864"/>
            <a:chOff x="1547664" y="4437112"/>
            <a:chExt cx="8136904" cy="1061864"/>
          </a:xfrm>
        </p:grpSpPr>
        <p:sp>
          <p:nvSpPr>
            <p:cNvPr id="4" name="Rectangle 3"/>
            <p:cNvSpPr/>
            <p:nvPr/>
          </p:nvSpPr>
          <p:spPr bwMode="auto">
            <a:xfrm>
              <a:off x="1547664" y="4437112"/>
              <a:ext cx="2592288" cy="385192"/>
            </a:xfrm>
            <a:prstGeom prst="rect">
              <a:avLst/>
            </a:prstGeom>
            <a:solidFill>
              <a:schemeClr val="hlink"/>
            </a:solidFill>
            <a:ln w="317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HadCM3</a:t>
              </a:r>
              <a:r>
                <a:rPr kumimoji="0" lang="en-GB" sz="2000" b="0" i="0" u="none" strike="noStrike" cap="none" normalizeH="0" dirty="0" smtClean="0">
                  <a:ln>
                    <a:noFill/>
                  </a:ln>
                  <a:solidFill>
                    <a:schemeClr val="tx1"/>
                  </a:solidFill>
                  <a:effectLst/>
                  <a:latin typeface="Arial" charset="0"/>
                </a:rPr>
                <a:t> </a:t>
              </a:r>
              <a:r>
                <a:rPr kumimoji="0" lang="en-GB" sz="2000" b="0" i="0" u="none" strike="noStrike" cap="none" normalizeH="0" baseline="0" dirty="0" smtClean="0">
                  <a:ln>
                    <a:noFill/>
                  </a:ln>
                  <a:solidFill>
                    <a:schemeClr val="tx1"/>
                  </a:solidFill>
                  <a:effectLst/>
                  <a:latin typeface="Arial" charset="0"/>
                </a:rPr>
                <a:t>temperature</a:t>
              </a:r>
            </a:p>
          </p:txBody>
        </p:sp>
        <p:sp>
          <p:nvSpPr>
            <p:cNvPr id="5" name="Rectangle 4"/>
            <p:cNvSpPr/>
            <p:nvPr/>
          </p:nvSpPr>
          <p:spPr bwMode="auto">
            <a:xfrm>
              <a:off x="1547665" y="5110336"/>
              <a:ext cx="2592288" cy="388640"/>
            </a:xfrm>
            <a:prstGeom prst="rect">
              <a:avLst/>
            </a:prstGeom>
            <a:solidFill>
              <a:schemeClr val="hlink"/>
            </a:solidFill>
            <a:ln w="317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r>
                <a:rPr kumimoji="0" lang="en-GB" sz="2000" b="0" i="0" u="none" strike="noStrike" cap="none" normalizeH="0" baseline="0" dirty="0" smtClean="0">
                  <a:ln>
                    <a:noFill/>
                  </a:ln>
                  <a:solidFill>
                    <a:schemeClr val="tx1"/>
                  </a:solidFill>
                  <a:effectLst/>
                  <a:latin typeface="Arial" charset="0"/>
                </a:rPr>
                <a:t>HadCM3 </a:t>
              </a:r>
              <a:r>
                <a:rPr lang="el-GR" dirty="0"/>
                <a:t>δ</a:t>
              </a:r>
              <a:r>
                <a:rPr lang="en-GB" baseline="30000" dirty="0" smtClean="0"/>
                <a:t>18</a:t>
              </a:r>
              <a:r>
                <a:rPr lang="en-GB" dirty="0" smtClean="0"/>
                <a:t>O</a:t>
              </a:r>
              <a:r>
                <a:rPr lang="en-GB" baseline="-25000" dirty="0" smtClean="0"/>
                <a:t>sw</a:t>
              </a:r>
              <a:endParaRPr lang="en-GB" dirty="0"/>
            </a:p>
          </p:txBody>
        </p:sp>
        <p:sp>
          <p:nvSpPr>
            <p:cNvPr id="6" name="Rectangle 5"/>
            <p:cNvSpPr/>
            <p:nvPr/>
          </p:nvSpPr>
          <p:spPr bwMode="auto">
            <a:xfrm>
              <a:off x="4847810" y="4772000"/>
              <a:ext cx="1956438" cy="385192"/>
            </a:xfrm>
            <a:prstGeom prst="rect">
              <a:avLst/>
            </a:prstGeom>
            <a:solidFill>
              <a:schemeClr val="hlink"/>
            </a:solidFill>
            <a:ln w="317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Transfer</a:t>
              </a:r>
              <a:r>
                <a:rPr kumimoji="0" lang="en-GB" sz="2000" b="0" i="0" u="none" strike="noStrike" cap="none" normalizeH="0" dirty="0" smtClean="0">
                  <a:ln>
                    <a:noFill/>
                  </a:ln>
                  <a:solidFill>
                    <a:schemeClr val="tx1"/>
                  </a:solidFill>
                  <a:effectLst/>
                  <a:latin typeface="Arial" charset="0"/>
                </a:rPr>
                <a:t> </a:t>
              </a:r>
              <a:r>
                <a:rPr kumimoji="0" lang="en-GB" sz="2000" b="0" i="0" u="none" strike="noStrike" cap="none" normalizeH="0" baseline="0" dirty="0" smtClean="0">
                  <a:ln>
                    <a:noFill/>
                  </a:ln>
                  <a:solidFill>
                    <a:schemeClr val="tx1"/>
                  </a:solidFill>
                  <a:effectLst/>
                  <a:latin typeface="Arial" charset="0"/>
                </a:rPr>
                <a:t>function</a:t>
              </a:r>
            </a:p>
          </p:txBody>
        </p:sp>
        <p:cxnSp>
          <p:nvCxnSpPr>
            <p:cNvPr id="8" name="Straight Arrow Connector 7"/>
            <p:cNvCxnSpPr/>
            <p:nvPr/>
          </p:nvCxnSpPr>
          <p:spPr bwMode="auto">
            <a:xfrm>
              <a:off x="4175958" y="4557700"/>
              <a:ext cx="599846" cy="264604"/>
            </a:xfrm>
            <a:prstGeom prst="straightConnector1">
              <a:avLst/>
            </a:prstGeom>
            <a:solidFill>
              <a:schemeClr val="hlink"/>
            </a:solidFill>
            <a:ln w="3175" cap="flat" cmpd="sng" algn="ctr">
              <a:solidFill>
                <a:schemeClr val="tx1"/>
              </a:solidFill>
              <a:prstDash val="solid"/>
              <a:round/>
              <a:headEnd type="none" w="med" len="med"/>
              <a:tailEnd type="triangle"/>
            </a:ln>
            <a:effectLst/>
          </p:spPr>
        </p:cxnSp>
        <p:cxnSp>
          <p:nvCxnSpPr>
            <p:cNvPr id="10" name="Straight Arrow Connector 9"/>
            <p:cNvCxnSpPr>
              <a:stCxn id="5" idx="3"/>
            </p:cNvCxnSpPr>
            <p:nvPr/>
          </p:nvCxnSpPr>
          <p:spPr bwMode="auto">
            <a:xfrm flipV="1">
              <a:off x="4139953" y="5063480"/>
              <a:ext cx="612068" cy="241176"/>
            </a:xfrm>
            <a:prstGeom prst="straightConnector1">
              <a:avLst/>
            </a:prstGeom>
            <a:solidFill>
              <a:schemeClr val="hlink"/>
            </a:solidFill>
            <a:ln w="3175" cap="flat" cmpd="sng" algn="ctr">
              <a:solidFill>
                <a:schemeClr val="tx1"/>
              </a:solidFill>
              <a:prstDash val="solid"/>
              <a:round/>
              <a:headEnd type="none" w="med" len="med"/>
              <a:tailEnd type="triangle"/>
            </a:ln>
            <a:effectLst/>
          </p:spPr>
        </p:cxnSp>
        <p:cxnSp>
          <p:nvCxnSpPr>
            <p:cNvPr id="12" name="Straight Arrow Connector 11"/>
            <p:cNvCxnSpPr/>
            <p:nvPr/>
          </p:nvCxnSpPr>
          <p:spPr bwMode="auto">
            <a:xfrm>
              <a:off x="6948264" y="4991472"/>
              <a:ext cx="563843" cy="0"/>
            </a:xfrm>
            <a:prstGeom prst="straightConnector1">
              <a:avLst/>
            </a:prstGeom>
            <a:solidFill>
              <a:schemeClr val="hlink"/>
            </a:solidFill>
            <a:ln w="3175" cap="flat" cmpd="sng" algn="ctr">
              <a:solidFill>
                <a:schemeClr val="tx1"/>
              </a:solidFill>
              <a:prstDash val="solid"/>
              <a:round/>
              <a:headEnd type="none" w="med" len="med"/>
              <a:tailEnd type="triangle"/>
            </a:ln>
            <a:effectLst/>
          </p:spPr>
        </p:cxnSp>
        <p:sp>
          <p:nvSpPr>
            <p:cNvPr id="13" name="Rectangle 12"/>
            <p:cNvSpPr/>
            <p:nvPr/>
          </p:nvSpPr>
          <p:spPr bwMode="auto">
            <a:xfrm>
              <a:off x="7584114" y="4725144"/>
              <a:ext cx="2100454" cy="432048"/>
            </a:xfrm>
            <a:prstGeom prst="rect">
              <a:avLst/>
            </a:prstGeom>
            <a:solidFill>
              <a:schemeClr val="hlink"/>
            </a:solidFill>
            <a:ln w="317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r>
                <a:rPr lang="en-GB" dirty="0" smtClean="0"/>
                <a:t>Modelled </a:t>
              </a:r>
              <a:r>
                <a:rPr lang="el-GR" dirty="0" smtClean="0"/>
                <a:t>δ</a:t>
              </a:r>
              <a:r>
                <a:rPr lang="en-GB" baseline="30000" dirty="0" smtClean="0"/>
                <a:t>18</a:t>
              </a:r>
              <a:r>
                <a:rPr lang="en-GB" dirty="0" smtClean="0"/>
                <a:t>O</a:t>
              </a:r>
              <a:r>
                <a:rPr lang="en-GB" baseline="-25000" dirty="0" smtClean="0"/>
                <a:t>c</a:t>
              </a:r>
            </a:p>
          </p:txBody>
        </p:sp>
      </p:grpSp>
    </p:spTree>
    <p:extLst>
      <p:ext uri="{BB962C8B-B14F-4D97-AF65-F5344CB8AC3E}">
        <p14:creationId xmlns:p14="http://schemas.microsoft.com/office/powerpoint/2010/main" val="28012230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422275"/>
            <a:ext cx="4876800" cy="738188"/>
          </a:xfrm>
        </p:spPr>
        <p:txBody>
          <a:bodyPr>
            <a:normAutofit fontScale="90000"/>
          </a:bodyPr>
          <a:lstStyle/>
          <a:p>
            <a:r>
              <a:rPr lang="en-GB" dirty="0" smtClean="0"/>
              <a:t>El Nino Characteristics</a:t>
            </a:r>
            <a:br>
              <a:rPr lang="en-GB" dirty="0" smtClean="0"/>
            </a:br>
            <a:r>
              <a:rPr lang="en-GB" dirty="0" smtClean="0"/>
              <a:t>Present-day</a:t>
            </a:r>
            <a:endParaRPr lang="en-GB" dirty="0"/>
          </a:p>
        </p:txBody>
      </p:sp>
      <p:sp>
        <p:nvSpPr>
          <p:cNvPr id="8" name="TextBox 7"/>
          <p:cNvSpPr txBox="1"/>
          <p:nvPr/>
        </p:nvSpPr>
        <p:spPr>
          <a:xfrm>
            <a:off x="323528" y="3892986"/>
            <a:ext cx="184731" cy="400110"/>
          </a:xfrm>
          <a:prstGeom prst="rect">
            <a:avLst/>
          </a:prstGeom>
          <a:solidFill>
            <a:schemeClr val="bg1"/>
          </a:solidFill>
        </p:spPr>
        <p:txBody>
          <a:bodyPr wrap="none" rtlCol="0">
            <a:spAutoFit/>
          </a:bodyPr>
          <a:lstStyle/>
          <a:p>
            <a:endParaRPr lang="en-GB"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608" y="1626076"/>
            <a:ext cx="3703320" cy="4107180"/>
          </a:xfrm>
          <a:prstGeom prst="rect">
            <a:avLst/>
          </a:prstGeom>
        </p:spPr>
      </p:pic>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2736" t="-8253" r="-2192" b="-1183"/>
          <a:stretch/>
        </p:blipFill>
        <p:spPr>
          <a:xfrm>
            <a:off x="3923928" y="1447800"/>
            <a:ext cx="6278880" cy="2363820"/>
          </a:xfrm>
          <a:prstGeom prst="rect">
            <a:avLst/>
          </a:prstGeom>
        </p:spPr>
      </p:pic>
      <p:sp>
        <p:nvSpPr>
          <p:cNvPr id="3" name="TextBox 2"/>
          <p:cNvSpPr txBox="1"/>
          <p:nvPr/>
        </p:nvSpPr>
        <p:spPr>
          <a:xfrm>
            <a:off x="4024601" y="3933056"/>
            <a:ext cx="4937570" cy="2492990"/>
          </a:xfrm>
          <a:prstGeom prst="rect">
            <a:avLst/>
          </a:prstGeom>
          <a:noFill/>
        </p:spPr>
        <p:txBody>
          <a:bodyPr wrap="none" rtlCol="0">
            <a:spAutoFit/>
          </a:bodyPr>
          <a:lstStyle/>
          <a:p>
            <a:r>
              <a:rPr lang="en-GB" dirty="0" smtClean="0"/>
              <a:t>THE THEORY</a:t>
            </a:r>
          </a:p>
          <a:p>
            <a:r>
              <a:rPr lang="en-GB" dirty="0" smtClean="0"/>
              <a:t>Warmer </a:t>
            </a:r>
            <a:r>
              <a:rPr lang="en-GB" dirty="0" err="1" smtClean="0"/>
              <a:t>temperatures</a:t>
            </a:r>
            <a:r>
              <a:rPr lang="en-GB" dirty="0" err="1" smtClean="0">
                <a:sym typeface="Wingdings" pitchFamily="2" charset="2"/>
              </a:rPr>
              <a:t>reduced</a:t>
            </a:r>
            <a:r>
              <a:rPr lang="en-GB" dirty="0" smtClean="0">
                <a:sym typeface="Wingdings" pitchFamily="2" charset="2"/>
              </a:rPr>
              <a:t> </a:t>
            </a:r>
            <a:r>
              <a:rPr lang="en-GB" dirty="0" smtClean="0">
                <a:latin typeface="Symbol" pitchFamily="18" charset="2"/>
                <a:sym typeface="Wingdings" pitchFamily="2" charset="2"/>
              </a:rPr>
              <a:t>d</a:t>
            </a:r>
            <a:r>
              <a:rPr lang="en-GB" baseline="30000" dirty="0" smtClean="0">
                <a:latin typeface="+mn-lt"/>
                <a:sym typeface="Wingdings" pitchFamily="2" charset="2"/>
              </a:rPr>
              <a:t>18</a:t>
            </a:r>
            <a:r>
              <a:rPr lang="en-GB" dirty="0" smtClean="0">
                <a:latin typeface="+mn-lt"/>
                <a:sym typeface="Wingdings" pitchFamily="2" charset="2"/>
              </a:rPr>
              <a:t>O</a:t>
            </a:r>
            <a:r>
              <a:rPr lang="en-GB" baseline="-25000" dirty="0" smtClean="0">
                <a:latin typeface="+mn-lt"/>
                <a:sym typeface="Wingdings" pitchFamily="2" charset="2"/>
              </a:rPr>
              <a:t>coral</a:t>
            </a:r>
          </a:p>
          <a:p>
            <a:r>
              <a:rPr lang="en-GB" dirty="0" smtClean="0">
                <a:latin typeface="+mn-lt"/>
                <a:sym typeface="Wingdings" pitchFamily="2" charset="2"/>
              </a:rPr>
              <a:t>Less precipitation      increased </a:t>
            </a:r>
            <a:r>
              <a:rPr lang="en-GB" dirty="0" smtClean="0">
                <a:sym typeface="Wingdings" pitchFamily="2" charset="2"/>
              </a:rPr>
              <a:t> </a:t>
            </a:r>
            <a:r>
              <a:rPr lang="en-GB" dirty="0" smtClean="0">
                <a:latin typeface="Symbol" pitchFamily="18" charset="2"/>
                <a:sym typeface="Wingdings" pitchFamily="2" charset="2"/>
              </a:rPr>
              <a:t>d</a:t>
            </a:r>
            <a:r>
              <a:rPr lang="en-GB" baseline="30000" dirty="0" smtClean="0">
                <a:sym typeface="Wingdings" pitchFamily="2" charset="2"/>
              </a:rPr>
              <a:t>18</a:t>
            </a:r>
            <a:r>
              <a:rPr lang="en-GB" dirty="0" smtClean="0">
                <a:sym typeface="Wingdings" pitchFamily="2" charset="2"/>
              </a:rPr>
              <a:t>O</a:t>
            </a:r>
            <a:r>
              <a:rPr lang="en-GB" baseline="-25000" dirty="0" smtClean="0">
                <a:sym typeface="Wingdings" pitchFamily="2" charset="2"/>
              </a:rPr>
              <a:t>p</a:t>
            </a:r>
          </a:p>
          <a:p>
            <a:r>
              <a:rPr lang="en-GB" baseline="-25000" dirty="0" smtClean="0">
                <a:sym typeface="Wingdings" pitchFamily="2" charset="2"/>
              </a:rPr>
              <a:t>		</a:t>
            </a:r>
            <a:r>
              <a:rPr lang="en-GB" dirty="0" smtClean="0">
                <a:sym typeface="Wingdings" pitchFamily="2" charset="2"/>
              </a:rPr>
              <a:t>        increased </a:t>
            </a:r>
            <a:r>
              <a:rPr lang="en-GB" dirty="0" smtClean="0">
                <a:latin typeface="Symbol" pitchFamily="18" charset="2"/>
                <a:sym typeface="Wingdings" pitchFamily="2" charset="2"/>
              </a:rPr>
              <a:t>d</a:t>
            </a:r>
            <a:r>
              <a:rPr lang="en-GB" baseline="30000" dirty="0" smtClean="0">
                <a:sym typeface="Wingdings" pitchFamily="2" charset="2"/>
              </a:rPr>
              <a:t>18</a:t>
            </a:r>
            <a:r>
              <a:rPr lang="en-GB" dirty="0" smtClean="0">
                <a:sym typeface="Wingdings" pitchFamily="2" charset="2"/>
              </a:rPr>
              <a:t>O</a:t>
            </a:r>
            <a:r>
              <a:rPr lang="en-GB" baseline="-25000" dirty="0" smtClean="0">
                <a:sym typeface="Wingdings" pitchFamily="2" charset="2"/>
              </a:rPr>
              <a:t>sw</a:t>
            </a:r>
          </a:p>
          <a:p>
            <a:r>
              <a:rPr lang="en-GB" baseline="-25000" dirty="0" smtClean="0">
                <a:sym typeface="Wingdings" pitchFamily="2" charset="2"/>
              </a:rPr>
              <a:t>		</a:t>
            </a:r>
            <a:r>
              <a:rPr lang="en-GB" dirty="0" smtClean="0">
                <a:sym typeface="Wingdings" pitchFamily="2" charset="2"/>
              </a:rPr>
              <a:t>        increased </a:t>
            </a:r>
            <a:r>
              <a:rPr lang="en-GB" dirty="0">
                <a:latin typeface="Symbol" pitchFamily="18" charset="2"/>
                <a:sym typeface="Wingdings" pitchFamily="2" charset="2"/>
              </a:rPr>
              <a:t>d</a:t>
            </a:r>
            <a:r>
              <a:rPr lang="en-GB" baseline="30000" dirty="0">
                <a:sym typeface="Wingdings" pitchFamily="2" charset="2"/>
              </a:rPr>
              <a:t>18</a:t>
            </a:r>
            <a:r>
              <a:rPr lang="en-GB" dirty="0">
                <a:sym typeface="Wingdings" pitchFamily="2" charset="2"/>
              </a:rPr>
              <a:t>O</a:t>
            </a:r>
            <a:r>
              <a:rPr lang="en-GB" baseline="-25000" dirty="0">
                <a:sym typeface="Wingdings" pitchFamily="2" charset="2"/>
              </a:rPr>
              <a:t>coral</a:t>
            </a:r>
          </a:p>
          <a:p>
            <a:endParaRPr lang="en-GB" baseline="-25000" dirty="0">
              <a:sym typeface="Wingdings" pitchFamily="2" charset="2"/>
            </a:endParaRPr>
          </a:p>
          <a:p>
            <a:r>
              <a:rPr lang="en-GB" dirty="0" smtClean="0">
                <a:sym typeface="Wingdings" pitchFamily="2" charset="2"/>
              </a:rPr>
              <a:t>BUT what is happening here?</a:t>
            </a:r>
          </a:p>
        </p:txBody>
      </p:sp>
    </p:spTree>
    <p:extLst>
      <p:ext uri="{BB962C8B-B14F-4D97-AF65-F5344CB8AC3E}">
        <p14:creationId xmlns:p14="http://schemas.microsoft.com/office/powerpoint/2010/main" val="4312993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422275"/>
            <a:ext cx="6159500" cy="738188"/>
          </a:xfrm>
        </p:spPr>
        <p:txBody>
          <a:bodyPr/>
          <a:lstStyle/>
          <a:p>
            <a:r>
              <a:rPr lang="en-GB" sz="3200" dirty="0" smtClean="0"/>
              <a:t>1. The climate </a:t>
            </a:r>
            <a:r>
              <a:rPr lang="en-GB" sz="3200" dirty="0" smtClean="0">
                <a:sym typeface="Wingdings" panose="05000000000000000000" pitchFamily="2" charset="2"/>
              </a:rPr>
              <a:t> the Pliocene</a:t>
            </a:r>
            <a:endParaRPr lang="en-GB" sz="3200" dirty="0"/>
          </a:p>
        </p:txBody>
      </p:sp>
      <p:sp>
        <p:nvSpPr>
          <p:cNvPr id="3" name="Content Placeholder 2"/>
          <p:cNvSpPr>
            <a:spLocks noGrp="1"/>
          </p:cNvSpPr>
          <p:nvPr>
            <p:ph idx="4294967295"/>
          </p:nvPr>
        </p:nvSpPr>
        <p:spPr>
          <a:xfrm>
            <a:off x="0" y="1484313"/>
            <a:ext cx="4202113" cy="4349750"/>
          </a:xfrm>
        </p:spPr>
        <p:txBody>
          <a:bodyPr/>
          <a:lstStyle/>
          <a:p>
            <a:endParaRPr lang="en-GB" u="sng" dirty="0" smtClean="0"/>
          </a:p>
          <a:p>
            <a:pPr marL="342900" indent="-342900">
              <a:buFont typeface="Arial" pitchFamily="34" charset="0"/>
              <a:buChar char="•"/>
            </a:pPr>
            <a:r>
              <a:rPr lang="en-GB" dirty="0" smtClean="0"/>
              <a:t>Mid Pliocene (~3.205Ma)</a:t>
            </a:r>
          </a:p>
          <a:p>
            <a:pPr marL="342900" indent="-342900">
              <a:buFont typeface="Arial" pitchFamily="34" charset="0"/>
              <a:buChar char="•"/>
            </a:pPr>
            <a:r>
              <a:rPr lang="en-GB" dirty="0" smtClean="0"/>
              <a:t>CO</a:t>
            </a:r>
            <a:r>
              <a:rPr lang="en-GB" baseline="-25000" dirty="0" smtClean="0"/>
              <a:t>2</a:t>
            </a:r>
            <a:r>
              <a:rPr lang="en-GB" dirty="0" smtClean="0"/>
              <a:t> ~405ppm</a:t>
            </a:r>
          </a:p>
          <a:p>
            <a:pPr marL="342900" indent="-342900">
              <a:buFont typeface="Arial" pitchFamily="34" charset="0"/>
              <a:buChar char="•"/>
            </a:pPr>
            <a:r>
              <a:rPr lang="en-GB" dirty="0" smtClean="0"/>
              <a:t>Continents similar to today</a:t>
            </a:r>
          </a:p>
          <a:p>
            <a:pPr marL="342900" indent="-342900">
              <a:buFont typeface="Arial" pitchFamily="34" charset="0"/>
              <a:buChar char="•"/>
            </a:pPr>
            <a:r>
              <a:rPr lang="en-GB" dirty="0" smtClean="0"/>
              <a:t>Ice volume reduced by 1/3</a:t>
            </a:r>
          </a:p>
          <a:p>
            <a:pPr marL="342900" indent="-342900">
              <a:buFont typeface="Arial" pitchFamily="34" charset="0"/>
              <a:buChar char="•"/>
            </a:pPr>
            <a:r>
              <a:rPr lang="en-GB" dirty="0" smtClean="0"/>
              <a:t>Orbit close to modern</a:t>
            </a:r>
          </a:p>
          <a:p>
            <a:pPr marL="342900" indent="-342900">
              <a:buFont typeface="Arial" pitchFamily="34" charset="0"/>
              <a:buChar char="•"/>
            </a:pPr>
            <a:endParaRPr lang="en-GB" dirty="0"/>
          </a:p>
          <a:p>
            <a:pPr marL="342900" indent="-342900">
              <a:buFont typeface="Arial" pitchFamily="34" charset="0"/>
              <a:buChar char="•"/>
            </a:pPr>
            <a:endParaRPr lang="en-GB" dirty="0" smtClean="0"/>
          </a:p>
          <a:p>
            <a:endParaRPr lang="en-GB" dirty="0" smtClean="0"/>
          </a:p>
          <a:p>
            <a:endParaRPr lang="en-GB" dirty="0" smtClean="0"/>
          </a:p>
          <a:p>
            <a:pPr marL="342900" indent="-342900">
              <a:buFont typeface="Arial" pitchFamily="34" charset="0"/>
              <a:buChar char="•"/>
            </a:pPr>
            <a:endParaRPr lang="en-GB" dirty="0" smtClean="0"/>
          </a:p>
          <a:p>
            <a:pPr marL="342900" indent="-342900">
              <a:buFont typeface="Arial" pitchFamily="34" charset="0"/>
              <a:buChar char="•"/>
            </a:pPr>
            <a:endParaRPr lang="en-GB"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9289" t="15104" r="6329" b="7834"/>
          <a:stretch/>
        </p:blipFill>
        <p:spPr>
          <a:xfrm rot="16200000">
            <a:off x="4974771" y="1708043"/>
            <a:ext cx="3722915" cy="4615543"/>
          </a:xfrm>
          <a:prstGeom prst="rect">
            <a:avLst/>
          </a:prstGeom>
        </p:spPr>
      </p:pic>
      <p:sp>
        <p:nvSpPr>
          <p:cNvPr id="5" name="TextBox 4"/>
          <p:cNvSpPr txBox="1"/>
          <p:nvPr/>
        </p:nvSpPr>
        <p:spPr>
          <a:xfrm>
            <a:off x="4716016" y="1786868"/>
            <a:ext cx="4246409" cy="634020"/>
          </a:xfrm>
          <a:prstGeom prst="rect">
            <a:avLst/>
          </a:prstGeom>
          <a:solidFill>
            <a:schemeClr val="bg1"/>
          </a:solidFill>
        </p:spPr>
        <p:txBody>
          <a:bodyPr wrap="square" rtlCol="0">
            <a:spAutoFit/>
          </a:bodyPr>
          <a:lstStyle/>
          <a:p>
            <a:pPr algn="ctr"/>
            <a:r>
              <a:rPr lang="en-GB" sz="1600" dirty="0" smtClean="0"/>
              <a:t>HadCM3 – annual temperature difference</a:t>
            </a:r>
          </a:p>
          <a:p>
            <a:pPr algn="ctr"/>
            <a:r>
              <a:rPr lang="en-GB" sz="1600" dirty="0" smtClean="0"/>
              <a:t>Mid Pliocene – Pre-industrial.</a:t>
            </a:r>
            <a:endParaRPr lang="en-GB" sz="1600" dirty="0"/>
          </a:p>
        </p:txBody>
      </p:sp>
    </p:spTree>
    <p:extLst>
      <p:ext uri="{BB962C8B-B14F-4D97-AF65-F5344CB8AC3E}">
        <p14:creationId xmlns:p14="http://schemas.microsoft.com/office/powerpoint/2010/main" val="20366554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422275"/>
            <a:ext cx="6159500" cy="738188"/>
          </a:xfrm>
        </p:spPr>
        <p:txBody>
          <a:bodyPr/>
          <a:lstStyle/>
          <a:p>
            <a:r>
              <a:rPr lang="en-GB" sz="3200" dirty="0"/>
              <a:t>2</a:t>
            </a:r>
            <a:r>
              <a:rPr lang="en-GB" sz="3200" dirty="0" smtClean="0"/>
              <a:t>. The variability </a:t>
            </a:r>
            <a:r>
              <a:rPr lang="en-GB" sz="3200" dirty="0" smtClean="0">
                <a:sym typeface="Wingdings" panose="05000000000000000000" pitchFamily="2" charset="2"/>
              </a:rPr>
              <a:t> ENSO</a:t>
            </a:r>
            <a:endParaRPr lang="en-GB" sz="3200" dirty="0"/>
          </a:p>
        </p:txBody>
      </p:sp>
      <p:sp>
        <p:nvSpPr>
          <p:cNvPr id="3" name="Content Placeholder 2"/>
          <p:cNvSpPr>
            <a:spLocks noGrp="1"/>
          </p:cNvSpPr>
          <p:nvPr>
            <p:ph idx="4294967295"/>
          </p:nvPr>
        </p:nvSpPr>
        <p:spPr>
          <a:xfrm>
            <a:off x="0" y="1484313"/>
            <a:ext cx="4357688" cy="4349750"/>
          </a:xfrm>
        </p:spPr>
        <p:txBody>
          <a:bodyPr>
            <a:normAutofit fontScale="92500" lnSpcReduction="10000"/>
          </a:bodyPr>
          <a:lstStyle/>
          <a:p>
            <a:pPr marL="342900" indent="-342900">
              <a:spcAft>
                <a:spcPts val="1800"/>
              </a:spcAft>
              <a:buFont typeface="Arial" panose="020B0604020202020204" pitchFamily="34" charset="0"/>
              <a:buChar char="•"/>
            </a:pPr>
            <a:r>
              <a:rPr lang="en-GB" dirty="0" smtClean="0"/>
              <a:t>The El Ni</a:t>
            </a:r>
            <a:r>
              <a:rPr lang="en-GB" dirty="0" smtClean="0">
                <a:latin typeface="Arial"/>
                <a:cs typeface="Arial"/>
              </a:rPr>
              <a:t>ñ</a:t>
            </a:r>
            <a:r>
              <a:rPr lang="en-GB" dirty="0" smtClean="0"/>
              <a:t>o Southern Oscillation (ENSO)</a:t>
            </a:r>
          </a:p>
          <a:p>
            <a:pPr marL="342900" indent="-342900">
              <a:spcAft>
                <a:spcPts val="1800"/>
              </a:spcAft>
              <a:buFont typeface="Arial" panose="020B0604020202020204" pitchFamily="34" charset="0"/>
              <a:buChar char="•"/>
            </a:pPr>
            <a:r>
              <a:rPr lang="en-GB" dirty="0" smtClean="0"/>
              <a:t>Tropical Pacific phenomena that dominates </a:t>
            </a:r>
            <a:r>
              <a:rPr lang="en-GB" dirty="0"/>
              <a:t>E</a:t>
            </a:r>
            <a:r>
              <a:rPr lang="en-GB" dirty="0" smtClean="0"/>
              <a:t>arth’s </a:t>
            </a:r>
            <a:r>
              <a:rPr lang="en-GB" dirty="0" err="1" smtClean="0"/>
              <a:t>interannual</a:t>
            </a:r>
            <a:r>
              <a:rPr lang="en-GB" dirty="0" smtClean="0"/>
              <a:t> climate variability</a:t>
            </a:r>
          </a:p>
          <a:p>
            <a:pPr marL="342900" indent="-342900">
              <a:spcAft>
                <a:spcPts val="1800"/>
              </a:spcAft>
              <a:buFont typeface="Arial" panose="020B0604020202020204" pitchFamily="34" charset="0"/>
              <a:buChar char="•"/>
            </a:pPr>
            <a:r>
              <a:rPr lang="en-GB" dirty="0" smtClean="0"/>
              <a:t>El Ni</a:t>
            </a:r>
            <a:r>
              <a:rPr lang="en-GB" dirty="0" smtClean="0">
                <a:latin typeface="Arial"/>
                <a:cs typeface="Arial"/>
              </a:rPr>
              <a:t>ñ</a:t>
            </a:r>
            <a:r>
              <a:rPr lang="en-GB" dirty="0" smtClean="0"/>
              <a:t>o – warm episode</a:t>
            </a:r>
          </a:p>
          <a:p>
            <a:pPr marL="342900" indent="-342900">
              <a:spcAft>
                <a:spcPts val="1800"/>
              </a:spcAft>
              <a:buFont typeface="Arial" panose="020B0604020202020204" pitchFamily="34" charset="0"/>
              <a:buChar char="•"/>
            </a:pPr>
            <a:r>
              <a:rPr lang="en-GB" dirty="0" smtClean="0"/>
              <a:t>La Nina – cold episode</a:t>
            </a:r>
          </a:p>
          <a:p>
            <a:pPr marL="342900" indent="-342900">
              <a:spcAft>
                <a:spcPts val="1800"/>
              </a:spcAft>
              <a:buFont typeface="Arial" panose="020B0604020202020204" pitchFamily="34" charset="0"/>
              <a:buChar char="•"/>
            </a:pPr>
            <a:r>
              <a:rPr lang="en-GB" dirty="0"/>
              <a:t>T</a:t>
            </a:r>
            <a:r>
              <a:rPr lang="en-GB" dirty="0" smtClean="0"/>
              <a:t>here is an ENSO signal in temperature, precipitation, atmospheric pressure, depth of thermocline etc.</a:t>
            </a:r>
          </a:p>
          <a:p>
            <a:pPr marL="342900" indent="-342900">
              <a:spcAft>
                <a:spcPts val="1800"/>
              </a:spcAft>
              <a:buFont typeface="Arial" panose="020B0604020202020204" pitchFamily="34" charset="0"/>
              <a:buChar char="•"/>
            </a:pPr>
            <a:endParaRPr lang="en-GB" dirty="0" smtClean="0"/>
          </a:p>
          <a:p>
            <a:endParaRPr lang="en-GB" dirty="0" smtClean="0"/>
          </a:p>
          <a:p>
            <a:pPr marL="342900" indent="-342900">
              <a:buFont typeface="Arial" pitchFamily="34" charset="0"/>
              <a:buChar char="•"/>
            </a:pPr>
            <a:endParaRPr lang="en-GB" dirty="0" smtClean="0"/>
          </a:p>
          <a:p>
            <a:pPr marL="342900" indent="-342900">
              <a:buFont typeface="Arial" pitchFamily="34" charset="0"/>
              <a:buChar char="•"/>
            </a:pP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0032" y="1412776"/>
            <a:ext cx="3787396" cy="2304000"/>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t="8159"/>
          <a:stretch/>
        </p:blipFill>
        <p:spPr>
          <a:xfrm>
            <a:off x="4716016" y="3771611"/>
            <a:ext cx="3848162" cy="3041765"/>
          </a:xfrm>
          <a:prstGeom prst="rect">
            <a:avLst/>
          </a:prstGeom>
        </p:spPr>
      </p:pic>
    </p:spTree>
    <p:extLst>
      <p:ext uri="{BB962C8B-B14F-4D97-AF65-F5344CB8AC3E}">
        <p14:creationId xmlns:p14="http://schemas.microsoft.com/office/powerpoint/2010/main" val="3931350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422275"/>
            <a:ext cx="6159500" cy="738188"/>
          </a:xfrm>
        </p:spPr>
        <p:txBody>
          <a:bodyPr>
            <a:normAutofit/>
          </a:bodyPr>
          <a:lstStyle/>
          <a:p>
            <a:r>
              <a:rPr lang="en-GB" dirty="0"/>
              <a:t>3</a:t>
            </a:r>
            <a:r>
              <a:rPr lang="en-GB" dirty="0" smtClean="0"/>
              <a:t>. The modelling </a:t>
            </a:r>
            <a:r>
              <a:rPr lang="en-GB" dirty="0" smtClean="0">
                <a:sym typeface="Wingdings" panose="05000000000000000000" pitchFamily="2" charset="2"/>
              </a:rPr>
              <a:t> water isotopes</a:t>
            </a:r>
            <a:endParaRPr lang="en-GB" dirty="0"/>
          </a:p>
        </p:txBody>
      </p:sp>
      <p:sp>
        <p:nvSpPr>
          <p:cNvPr id="3" name="Content Placeholder 2"/>
          <p:cNvSpPr>
            <a:spLocks noGrp="1"/>
          </p:cNvSpPr>
          <p:nvPr>
            <p:ph idx="4294967295"/>
          </p:nvPr>
        </p:nvSpPr>
        <p:spPr>
          <a:xfrm>
            <a:off x="-1004888" y="1484313"/>
            <a:ext cx="10148888" cy="4349750"/>
          </a:xfrm>
        </p:spPr>
        <p:txBody>
          <a:bodyPr/>
          <a:lstStyle/>
          <a:p>
            <a:r>
              <a:rPr lang="en-GB" dirty="0" smtClean="0"/>
              <a:t>HadCM3 coupled atmosphere-ocean – </a:t>
            </a:r>
            <a:r>
              <a:rPr lang="en-GB" b="1" dirty="0" smtClean="0"/>
              <a:t>water</a:t>
            </a:r>
            <a:r>
              <a:rPr lang="en-GB" dirty="0" smtClean="0"/>
              <a:t> </a:t>
            </a:r>
            <a:r>
              <a:rPr lang="en-GB" b="1" dirty="0" smtClean="0"/>
              <a:t>isotope</a:t>
            </a:r>
            <a:r>
              <a:rPr lang="en-GB" dirty="0" smtClean="0"/>
              <a:t> GCM</a:t>
            </a:r>
          </a:p>
          <a:p>
            <a:pPr marL="342900" indent="-342900">
              <a:buFont typeface="Arial" pitchFamily="34" charset="0"/>
              <a:buChar char="•"/>
            </a:pPr>
            <a:endParaRPr lang="en-GB" dirty="0" smtClean="0"/>
          </a:p>
          <a:p>
            <a:endParaRPr lang="en-GB" dirty="0" smtClean="0"/>
          </a:p>
          <a:p>
            <a:endParaRPr lang="en-GB" dirty="0" smtClean="0"/>
          </a:p>
          <a:p>
            <a:pPr marL="342900" indent="-342900">
              <a:buFont typeface="Arial" pitchFamily="34" charset="0"/>
              <a:buChar char="•"/>
            </a:pPr>
            <a:endParaRPr lang="en-GB" dirty="0" smtClean="0"/>
          </a:p>
          <a:p>
            <a:pPr marL="342900" indent="-342900">
              <a:buFont typeface="Arial" pitchFamily="34" charset="0"/>
              <a:buChar char="•"/>
            </a:pPr>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6319" y="2132856"/>
            <a:ext cx="5410200" cy="3419475"/>
          </a:xfrm>
          <a:prstGeom prst="rect">
            <a:avLst/>
          </a:prstGeom>
        </p:spPr>
      </p:pic>
      <p:pic>
        <p:nvPicPr>
          <p:cNvPr id="7"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1845064"/>
            <a:ext cx="2360486" cy="2160000"/>
          </a:xfrm>
          <a:prstGeom prst="rect">
            <a:avLst/>
          </a:prstGeom>
        </p:spPr>
      </p:pic>
      <p:sp>
        <p:nvSpPr>
          <p:cNvPr id="4" name="TextBox 3"/>
          <p:cNvSpPr txBox="1"/>
          <p:nvPr/>
        </p:nvSpPr>
        <p:spPr>
          <a:xfrm>
            <a:off x="1763688" y="3537240"/>
            <a:ext cx="184731" cy="400110"/>
          </a:xfrm>
          <a:prstGeom prst="rect">
            <a:avLst/>
          </a:prstGeom>
          <a:noFill/>
        </p:spPr>
        <p:txBody>
          <a:bodyPr wrap="none" rtlCol="0">
            <a:spAutoFit/>
          </a:bodyPr>
          <a:lstStyle/>
          <a:p>
            <a:endParaRPr lang="en-GB" dirty="0"/>
          </a:p>
        </p:txBody>
      </p:sp>
      <p:grpSp>
        <p:nvGrpSpPr>
          <p:cNvPr id="9" name="Group 8"/>
          <p:cNvGrpSpPr/>
          <p:nvPr/>
        </p:nvGrpSpPr>
        <p:grpSpPr>
          <a:xfrm>
            <a:off x="200615" y="4601216"/>
            <a:ext cx="3988477" cy="2412000"/>
            <a:chOff x="200615" y="4601216"/>
            <a:chExt cx="3988477" cy="2412000"/>
          </a:xfrm>
        </p:grpSpPr>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3855" t="5426" r="3209" b="13511"/>
            <a:stretch/>
          </p:blipFill>
          <p:spPr>
            <a:xfrm>
              <a:off x="200615" y="4601216"/>
              <a:ext cx="3988477" cy="2412000"/>
            </a:xfrm>
            <a:prstGeom prst="rect">
              <a:avLst/>
            </a:prstGeom>
          </p:spPr>
        </p:pic>
        <p:sp>
          <p:nvSpPr>
            <p:cNvPr id="5" name="TextBox 4"/>
            <p:cNvSpPr txBox="1"/>
            <p:nvPr/>
          </p:nvSpPr>
          <p:spPr>
            <a:xfrm>
              <a:off x="1691680" y="4705980"/>
              <a:ext cx="907621" cy="523220"/>
            </a:xfrm>
            <a:prstGeom prst="rect">
              <a:avLst/>
            </a:prstGeom>
            <a:noFill/>
          </p:spPr>
          <p:txBody>
            <a:bodyPr wrap="none" rtlCol="0">
              <a:spAutoFit/>
            </a:bodyPr>
            <a:lstStyle/>
            <a:p>
              <a:r>
                <a:rPr lang="en-GB" sz="2800" dirty="0" smtClean="0">
                  <a:latin typeface="Symbol" panose="05050102010706020507" pitchFamily="18" charset="2"/>
                </a:rPr>
                <a:t>d</a:t>
              </a:r>
              <a:r>
                <a:rPr lang="en-GB" sz="2800" baseline="30000" dirty="0" smtClean="0">
                  <a:latin typeface="+mj-lt"/>
                </a:rPr>
                <a:t>18</a:t>
              </a:r>
              <a:r>
                <a:rPr lang="en-GB" sz="2800" dirty="0" smtClean="0">
                  <a:latin typeface="+mj-lt"/>
                </a:rPr>
                <a:t>O</a:t>
              </a:r>
              <a:endParaRPr lang="en-GB" sz="2800" dirty="0">
                <a:latin typeface="Symbol" panose="05050102010706020507" pitchFamily="18" charset="2"/>
              </a:endParaRPr>
            </a:p>
          </p:txBody>
        </p:sp>
      </p:grpSp>
    </p:spTree>
    <p:extLst>
      <p:ext uri="{BB962C8B-B14F-4D97-AF65-F5344CB8AC3E}">
        <p14:creationId xmlns:p14="http://schemas.microsoft.com/office/powerpoint/2010/main" val="659110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00" y="422275"/>
            <a:ext cx="5872584" cy="738188"/>
          </a:xfrm>
        </p:spPr>
        <p:txBody>
          <a:bodyPr>
            <a:normAutofit/>
          </a:bodyPr>
          <a:lstStyle/>
          <a:p>
            <a:r>
              <a:rPr lang="en-GB" dirty="0" smtClean="0"/>
              <a:t>Typical changes in </a:t>
            </a:r>
            <a:r>
              <a:rPr lang="en-GB" dirty="0" smtClean="0">
                <a:latin typeface="Symbol" panose="05050102010706020507" pitchFamily="18" charset="2"/>
                <a:ea typeface="Aegean" panose="05070102010707070707" pitchFamily="18" charset="0"/>
              </a:rPr>
              <a:t>d</a:t>
            </a:r>
            <a:r>
              <a:rPr lang="en-GB" baseline="30000" dirty="0" smtClean="0"/>
              <a:t>18</a:t>
            </a:r>
            <a:r>
              <a:rPr lang="en-GB" dirty="0" smtClean="0"/>
              <a:t>O(seawater) </a:t>
            </a:r>
            <a:endParaRPr lang="en-GB"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18575" b="8250"/>
          <a:stretch/>
        </p:blipFill>
        <p:spPr>
          <a:xfrm rot="16200000">
            <a:off x="340938" y="1512000"/>
            <a:ext cx="4411980" cy="4382655"/>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7072" b="8675"/>
          <a:stretch/>
        </p:blipFill>
        <p:spPr>
          <a:xfrm rot="16200000">
            <a:off x="4735530" y="1447625"/>
            <a:ext cx="4411980" cy="4447313"/>
          </a:xfrm>
          <a:prstGeom prst="rect">
            <a:avLst/>
          </a:prstGeom>
        </p:spPr>
      </p:pic>
      <p:sp>
        <p:nvSpPr>
          <p:cNvPr id="5" name="TextBox 4"/>
          <p:cNvSpPr txBox="1"/>
          <p:nvPr/>
        </p:nvSpPr>
        <p:spPr>
          <a:xfrm>
            <a:off x="355601" y="5949280"/>
            <a:ext cx="8788400" cy="707886"/>
          </a:xfrm>
          <a:prstGeom prst="rect">
            <a:avLst/>
          </a:prstGeom>
          <a:noFill/>
        </p:spPr>
        <p:txBody>
          <a:bodyPr wrap="square" rtlCol="0">
            <a:spAutoFit/>
          </a:bodyPr>
          <a:lstStyle/>
          <a:p>
            <a:r>
              <a:rPr lang="en-GB" dirty="0" smtClean="0"/>
              <a:t>This can be combined with temperature to estimate Pliocene coral </a:t>
            </a:r>
            <a:r>
              <a:rPr lang="en-GB" dirty="0" smtClean="0">
                <a:latin typeface="Symbol" panose="05050102010706020507" pitchFamily="18" charset="2"/>
                <a:ea typeface="Aegean" panose="05070102010707070707" pitchFamily="18" charset="0"/>
              </a:rPr>
              <a:t>d</a:t>
            </a:r>
            <a:r>
              <a:rPr lang="en-GB" baseline="30000" dirty="0" smtClean="0"/>
              <a:t>18</a:t>
            </a:r>
            <a:r>
              <a:rPr lang="en-GB" dirty="0" smtClean="0"/>
              <a:t>O or foraminifera </a:t>
            </a:r>
            <a:r>
              <a:rPr lang="en-GB" dirty="0" smtClean="0">
                <a:latin typeface="Symbol" panose="05050102010706020507" pitchFamily="18" charset="2"/>
                <a:ea typeface="Aegean" panose="05070102010707070707" pitchFamily="18" charset="0"/>
              </a:rPr>
              <a:t>d</a:t>
            </a:r>
            <a:r>
              <a:rPr lang="en-GB" baseline="30000" dirty="0" smtClean="0"/>
              <a:t>18</a:t>
            </a:r>
            <a:r>
              <a:rPr lang="en-GB" dirty="0" smtClean="0"/>
              <a:t>O </a:t>
            </a:r>
            <a:endParaRPr lang="en-GB" dirty="0"/>
          </a:p>
        </p:txBody>
      </p:sp>
    </p:spTree>
    <p:extLst>
      <p:ext uri="{BB962C8B-B14F-4D97-AF65-F5344CB8AC3E}">
        <p14:creationId xmlns:p14="http://schemas.microsoft.com/office/powerpoint/2010/main" val="38862361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4624"/>
            <a:ext cx="7886700" cy="1325563"/>
          </a:xfrm>
        </p:spPr>
        <p:txBody>
          <a:bodyPr/>
          <a:lstStyle/>
          <a:p>
            <a:r>
              <a:rPr lang="en-GB" dirty="0" smtClean="0"/>
              <a:t>Structure of El Niño in HadCM3:</a:t>
            </a:r>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6057" y="0"/>
            <a:ext cx="5051885" cy="6858000"/>
          </a:xfrm>
          <a:prstGeom prst="rect">
            <a:avLst/>
          </a:prstGeom>
          <a:scene3d>
            <a:camera prst="orthographicFront">
              <a:rot lat="5400000" lon="0" rev="0"/>
            </a:camera>
            <a:lightRig rig="threePt" dir="t"/>
          </a:scene3d>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6057" y="150000"/>
            <a:ext cx="5051885" cy="6858000"/>
          </a:xfrm>
          <a:prstGeom prst="rect">
            <a:avLst/>
          </a:prstGeom>
          <a:scene3d>
            <a:camera prst="orthographicFront">
              <a:rot lat="5400000" lon="0" rev="0"/>
            </a:camera>
            <a:lightRig rig="threePt" dir="t"/>
          </a:scene3d>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46057" y="300000"/>
            <a:ext cx="5051885" cy="6858000"/>
          </a:xfrm>
          <a:prstGeom prst="rect">
            <a:avLst/>
          </a:prstGeom>
          <a:scene3d>
            <a:camera prst="orthographicFront">
              <a:rot lat="5400000" lon="0" rev="0"/>
            </a:camera>
            <a:lightRig rig="threePt" dir="t"/>
          </a:scene3d>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96057" y="450000"/>
            <a:ext cx="5051885" cy="6858000"/>
          </a:xfrm>
          <a:prstGeom prst="rect">
            <a:avLst/>
          </a:prstGeom>
          <a:scene3d>
            <a:camera prst="orthographicFront">
              <a:rot lat="5400000" lon="0" rev="0"/>
            </a:camera>
            <a:lightRig rig="threePt" dir="t"/>
          </a:scene3d>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46057" y="600000"/>
            <a:ext cx="5051885" cy="6858000"/>
          </a:xfrm>
          <a:prstGeom prst="rect">
            <a:avLst/>
          </a:prstGeom>
          <a:scene3d>
            <a:camera prst="orthographicFront">
              <a:rot lat="5400000" lon="0" rev="0"/>
            </a:camera>
            <a:lightRig rig="threePt" dir="t"/>
          </a:scene3d>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96057" y="750000"/>
            <a:ext cx="5051885" cy="6858000"/>
          </a:xfrm>
          <a:prstGeom prst="rect">
            <a:avLst/>
          </a:prstGeom>
          <a:scene3d>
            <a:camera prst="orthographicFront">
              <a:rot lat="5400000" lon="0" rev="0"/>
            </a:camera>
            <a:lightRig rig="threePt" dir="t"/>
          </a:scene3d>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46057" y="900000"/>
            <a:ext cx="5051885" cy="6858000"/>
          </a:xfrm>
          <a:prstGeom prst="rect">
            <a:avLst/>
          </a:prstGeom>
          <a:scene3d>
            <a:camera prst="orthographicFront">
              <a:rot lat="5400000" lon="0" rev="0"/>
            </a:camera>
            <a:lightRig rig="threePt" dir="t"/>
          </a:scene3d>
        </p:spPr>
      </p:pic>
      <p:pic>
        <p:nvPicPr>
          <p:cNvPr id="10" name="Picture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96057" y="1050000"/>
            <a:ext cx="5051885" cy="6858000"/>
          </a:xfrm>
          <a:prstGeom prst="rect">
            <a:avLst/>
          </a:prstGeom>
          <a:scene3d>
            <a:camera prst="orthographicFront">
              <a:rot lat="5400000" lon="0" rev="0"/>
            </a:camera>
            <a:lightRig rig="threePt" dir="t"/>
          </a:scene3d>
        </p:spPr>
      </p:pic>
      <p:pic>
        <p:nvPicPr>
          <p:cNvPr id="11" name="Picture 1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246057" y="1200000"/>
            <a:ext cx="5051885" cy="6858000"/>
          </a:xfrm>
          <a:prstGeom prst="rect">
            <a:avLst/>
          </a:prstGeom>
          <a:scene3d>
            <a:camera prst="orthographicFront">
              <a:rot lat="5400000" lon="0" rev="0"/>
            </a:camera>
            <a:lightRig rig="threePt" dir="t"/>
          </a:scene3d>
        </p:spPr>
      </p:pic>
      <p:pic>
        <p:nvPicPr>
          <p:cNvPr id="12" name="Picture 1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396057" y="1350000"/>
            <a:ext cx="5051885" cy="6858000"/>
          </a:xfrm>
          <a:prstGeom prst="rect">
            <a:avLst/>
          </a:prstGeom>
          <a:scene3d>
            <a:camera prst="orthographicFront">
              <a:rot lat="5400000" lon="0" rev="0"/>
            </a:camera>
            <a:lightRig rig="threePt" dir="t"/>
          </a:scene3d>
        </p:spPr>
      </p:pic>
      <p:pic>
        <p:nvPicPr>
          <p:cNvPr id="13" name="Picture 1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546057" y="1500000"/>
            <a:ext cx="5051885" cy="6858000"/>
          </a:xfrm>
          <a:prstGeom prst="rect">
            <a:avLst/>
          </a:prstGeom>
          <a:scene3d>
            <a:camera prst="orthographicFront">
              <a:rot lat="5400000" lon="0" rev="0"/>
            </a:camera>
            <a:lightRig rig="threePt" dir="t"/>
          </a:scene3d>
        </p:spPr>
      </p:pic>
      <p:pic>
        <p:nvPicPr>
          <p:cNvPr id="14" name="Picture 1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696057" y="1650000"/>
            <a:ext cx="5051885" cy="6858000"/>
          </a:xfrm>
          <a:prstGeom prst="rect">
            <a:avLst/>
          </a:prstGeom>
          <a:scene3d>
            <a:camera prst="orthographicFront">
              <a:rot lat="5400000" lon="0" rev="0"/>
            </a:camera>
            <a:lightRig rig="threePt" dir="t"/>
          </a:scene3d>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46057" y="300000"/>
            <a:ext cx="5051885" cy="6858000"/>
          </a:xfrm>
          <a:prstGeom prst="rect">
            <a:avLst/>
          </a:prstGeom>
          <a:scene3d>
            <a:camera prst="orthographicFront">
              <a:rot lat="5400000" lon="0" rev="0"/>
            </a:camera>
            <a:lightRig rig="threePt" dir="t"/>
          </a:scene3d>
        </p:spPr>
      </p:pic>
      <p:grpSp>
        <p:nvGrpSpPr>
          <p:cNvPr id="24" name="Group 23"/>
          <p:cNvGrpSpPr/>
          <p:nvPr/>
        </p:nvGrpSpPr>
        <p:grpSpPr>
          <a:xfrm>
            <a:off x="35497" y="1084674"/>
            <a:ext cx="9073006" cy="2848382"/>
            <a:chOff x="35497" y="1084674"/>
            <a:chExt cx="9073006" cy="2848382"/>
          </a:xfrm>
        </p:grpSpPr>
        <p:pic>
          <p:nvPicPr>
            <p:cNvPr id="19" name="Picture 18"/>
            <p:cNvPicPr>
              <a:picLocks/>
            </p:cNvPicPr>
            <p:nvPr/>
          </p:nvPicPr>
          <p:blipFill rotWithShape="1">
            <a:blip r:embed="rId15">
              <a:extLst>
                <a:ext uri="{28A0092B-C50C-407E-A947-70E740481C1C}">
                  <a14:useLocalDpi xmlns:a14="http://schemas.microsoft.com/office/drawing/2010/main" val="0"/>
                </a:ext>
              </a:extLst>
            </a:blip>
            <a:srcRect t="15332" r="20263" b="7873"/>
            <a:stretch/>
          </p:blipFill>
          <p:spPr>
            <a:xfrm rot="16200000">
              <a:off x="204317" y="1020212"/>
              <a:ext cx="2744024" cy="3081664"/>
            </a:xfrm>
            <a:prstGeom prst="rect">
              <a:avLst/>
            </a:prstGeom>
          </p:spPr>
        </p:pic>
        <p:pic>
          <p:nvPicPr>
            <p:cNvPr id="20" name="Picture 19"/>
            <p:cNvPicPr>
              <a:picLocks/>
            </p:cNvPicPr>
            <p:nvPr/>
          </p:nvPicPr>
          <p:blipFill rotWithShape="1">
            <a:blip r:embed="rId16">
              <a:extLst>
                <a:ext uri="{28A0092B-C50C-407E-A947-70E740481C1C}">
                  <a14:useLocalDpi xmlns:a14="http://schemas.microsoft.com/office/drawing/2010/main" val="0"/>
                </a:ext>
              </a:extLst>
            </a:blip>
            <a:srcRect t="15332" r="20263" b="7873"/>
            <a:stretch/>
          </p:blipFill>
          <p:spPr>
            <a:xfrm rot="16200000">
              <a:off x="3228652" y="1019909"/>
              <a:ext cx="2744024" cy="3081664"/>
            </a:xfrm>
            <a:prstGeom prst="rect">
              <a:avLst/>
            </a:prstGeom>
          </p:spPr>
        </p:pic>
        <p:pic>
          <p:nvPicPr>
            <p:cNvPr id="21" name="Picture 20"/>
            <p:cNvPicPr>
              <a:picLocks/>
            </p:cNvPicPr>
            <p:nvPr/>
          </p:nvPicPr>
          <p:blipFill rotWithShape="1">
            <a:blip r:embed="rId17">
              <a:extLst>
                <a:ext uri="{28A0092B-C50C-407E-A947-70E740481C1C}">
                  <a14:useLocalDpi xmlns:a14="http://schemas.microsoft.com/office/drawing/2010/main" val="0"/>
                </a:ext>
              </a:extLst>
            </a:blip>
            <a:srcRect t="15339" r="20294" b="7826"/>
            <a:stretch/>
          </p:blipFill>
          <p:spPr>
            <a:xfrm rot="16200000">
              <a:off x="6195390" y="1019942"/>
              <a:ext cx="2742958" cy="3083269"/>
            </a:xfrm>
            <a:prstGeom prst="rect">
              <a:avLst/>
            </a:prstGeom>
          </p:spPr>
        </p:pic>
        <p:sp>
          <p:nvSpPr>
            <p:cNvPr id="22" name="TextBox 21"/>
            <p:cNvSpPr txBox="1"/>
            <p:nvPr/>
          </p:nvSpPr>
          <p:spPr>
            <a:xfrm>
              <a:off x="251520" y="1084674"/>
              <a:ext cx="8820363" cy="400110"/>
            </a:xfrm>
            <a:prstGeom prst="rect">
              <a:avLst/>
            </a:prstGeom>
            <a:solidFill>
              <a:schemeClr val="bg1"/>
            </a:solidFill>
          </p:spPr>
          <p:txBody>
            <a:bodyPr wrap="none" rtlCol="0">
              <a:spAutoFit/>
            </a:bodyPr>
            <a:lstStyle/>
            <a:p>
              <a:r>
                <a:rPr lang="en-GB" u="sng" dirty="0" smtClean="0"/>
                <a:t>Temperature:   </a:t>
              </a:r>
              <a:r>
                <a:rPr lang="en-GB" u="sng" dirty="0" err="1" smtClean="0"/>
                <a:t>Preind</a:t>
              </a:r>
              <a:r>
                <a:rPr lang="en-GB" dirty="0" smtClean="0"/>
                <a:t>       </a:t>
              </a:r>
              <a:r>
                <a:rPr lang="en-GB" u="sng" dirty="0" smtClean="0"/>
                <a:t>Temperature:   Pliocene</a:t>
              </a:r>
              <a:r>
                <a:rPr lang="en-GB" dirty="0" smtClean="0"/>
                <a:t>     </a:t>
              </a:r>
              <a:r>
                <a:rPr lang="en-GB" u="sng" dirty="0" smtClean="0"/>
                <a:t>Temperature difference</a:t>
              </a:r>
              <a:endParaRPr lang="en-GB" u="sng" dirty="0"/>
            </a:p>
          </p:txBody>
        </p:sp>
      </p:grpSp>
      <p:grpSp>
        <p:nvGrpSpPr>
          <p:cNvPr id="33" name="Group 32"/>
          <p:cNvGrpSpPr/>
          <p:nvPr/>
        </p:nvGrpSpPr>
        <p:grpSpPr>
          <a:xfrm>
            <a:off x="50240" y="3789040"/>
            <a:ext cx="9043520" cy="2808312"/>
            <a:chOff x="50240" y="3789040"/>
            <a:chExt cx="9043520" cy="2808312"/>
          </a:xfrm>
        </p:grpSpPr>
        <p:pic>
          <p:nvPicPr>
            <p:cNvPr id="32" name="Picture 31"/>
            <p:cNvPicPr>
              <a:picLocks noChangeAspect="1"/>
            </p:cNvPicPr>
            <p:nvPr/>
          </p:nvPicPr>
          <p:blipFill rotWithShape="1">
            <a:blip r:embed="rId18">
              <a:extLst>
                <a:ext uri="{28A0092B-C50C-407E-A947-70E740481C1C}">
                  <a14:useLocalDpi xmlns:a14="http://schemas.microsoft.com/office/drawing/2010/main" val="0"/>
                </a:ext>
              </a:extLst>
            </a:blip>
            <a:srcRect t="15381" r="20293" b="7847"/>
            <a:stretch/>
          </p:blipFill>
          <p:spPr>
            <a:xfrm rot="16200000">
              <a:off x="6181360" y="3684952"/>
              <a:ext cx="2743200" cy="3081600"/>
            </a:xfrm>
            <a:prstGeom prst="rect">
              <a:avLst/>
            </a:prstGeom>
          </p:spPr>
        </p:pic>
        <p:pic>
          <p:nvPicPr>
            <p:cNvPr id="25" name="Picture 24"/>
            <p:cNvPicPr>
              <a:picLocks noChangeAspect="1"/>
            </p:cNvPicPr>
            <p:nvPr/>
          </p:nvPicPr>
          <p:blipFill rotWithShape="1">
            <a:blip r:embed="rId19">
              <a:extLst>
                <a:ext uri="{28A0092B-C50C-407E-A947-70E740481C1C}">
                  <a14:useLocalDpi xmlns:a14="http://schemas.microsoft.com/office/drawing/2010/main" val="0"/>
                </a:ext>
              </a:extLst>
            </a:blip>
            <a:srcRect t="15381" r="20293" b="7847"/>
            <a:stretch/>
          </p:blipFill>
          <p:spPr>
            <a:xfrm rot="16200000">
              <a:off x="219440" y="3684952"/>
              <a:ext cx="2743200" cy="3081600"/>
            </a:xfrm>
            <a:prstGeom prst="rect">
              <a:avLst/>
            </a:prstGeom>
          </p:spPr>
        </p:pic>
        <p:pic>
          <p:nvPicPr>
            <p:cNvPr id="29" name="Picture 28"/>
            <p:cNvPicPr>
              <a:picLocks noChangeAspect="1"/>
            </p:cNvPicPr>
            <p:nvPr/>
          </p:nvPicPr>
          <p:blipFill rotWithShape="1">
            <a:blip r:embed="rId20">
              <a:extLst>
                <a:ext uri="{28A0092B-C50C-407E-A947-70E740481C1C}">
                  <a14:useLocalDpi xmlns:a14="http://schemas.microsoft.com/office/drawing/2010/main" val="0"/>
                </a:ext>
              </a:extLst>
            </a:blip>
            <a:srcRect t="15381" r="20293" b="7847"/>
            <a:stretch/>
          </p:blipFill>
          <p:spPr>
            <a:xfrm rot="16200000">
              <a:off x="3229200" y="3684952"/>
              <a:ext cx="2743200" cy="3081600"/>
            </a:xfrm>
            <a:prstGeom prst="rect">
              <a:avLst/>
            </a:prstGeom>
          </p:spPr>
        </p:pic>
        <p:sp>
          <p:nvSpPr>
            <p:cNvPr id="30" name="TextBox 29"/>
            <p:cNvSpPr txBox="1"/>
            <p:nvPr/>
          </p:nvSpPr>
          <p:spPr>
            <a:xfrm>
              <a:off x="288141" y="3789040"/>
              <a:ext cx="8406468" cy="400110"/>
            </a:xfrm>
            <a:prstGeom prst="rect">
              <a:avLst/>
            </a:prstGeom>
            <a:solidFill>
              <a:schemeClr val="bg1"/>
            </a:solidFill>
          </p:spPr>
          <p:txBody>
            <a:bodyPr wrap="none" rtlCol="0">
              <a:spAutoFit/>
            </a:bodyPr>
            <a:lstStyle/>
            <a:p>
              <a:r>
                <a:rPr lang="el-GR" u="sng" dirty="0" smtClean="0">
                  <a:latin typeface="Arial" panose="020B0604020202020204" pitchFamily="34" charset="0"/>
                  <a:cs typeface="Arial" panose="020B0604020202020204" pitchFamily="34" charset="0"/>
                </a:rPr>
                <a:t>δ</a:t>
              </a:r>
              <a:r>
                <a:rPr lang="en-GB" u="sng" baseline="30000" dirty="0" smtClean="0">
                  <a:latin typeface="Arial" panose="020B0604020202020204" pitchFamily="34" charset="0"/>
                  <a:cs typeface="Arial" panose="020B0604020202020204" pitchFamily="34" charset="0"/>
                </a:rPr>
                <a:t>18</a:t>
              </a:r>
              <a:r>
                <a:rPr lang="en-GB" u="sng" dirty="0" smtClean="0">
                  <a:latin typeface="Arial" panose="020B0604020202020204" pitchFamily="34" charset="0"/>
                  <a:cs typeface="Arial" panose="020B0604020202020204" pitchFamily="34" charset="0"/>
                </a:rPr>
                <a:t>O</a:t>
              </a:r>
              <a:r>
                <a:rPr lang="en-GB" u="sng" baseline="-25000" dirty="0" smtClean="0">
                  <a:latin typeface="Arial" panose="020B0604020202020204" pitchFamily="34" charset="0"/>
                  <a:cs typeface="Arial" panose="020B0604020202020204" pitchFamily="34" charset="0"/>
                </a:rPr>
                <a:t>sw</a:t>
              </a:r>
              <a:r>
                <a:rPr lang="en-GB" u="sng" dirty="0" smtClean="0">
                  <a:latin typeface="Arial" panose="020B0604020202020204" pitchFamily="34" charset="0"/>
                  <a:cs typeface="Arial" panose="020B0604020202020204" pitchFamily="34" charset="0"/>
                </a:rPr>
                <a:t>:   </a:t>
              </a:r>
              <a:r>
                <a:rPr lang="en-GB" u="sng" dirty="0" err="1" smtClean="0">
                  <a:latin typeface="Arial" panose="020B0604020202020204" pitchFamily="34" charset="0"/>
                  <a:cs typeface="Arial" panose="020B0604020202020204" pitchFamily="34" charset="0"/>
                </a:rPr>
                <a:t>Preind</a:t>
              </a:r>
              <a:r>
                <a:rPr lang="en-GB" dirty="0" smtClean="0">
                  <a:latin typeface="Arial" panose="020B0604020202020204" pitchFamily="34" charset="0"/>
                  <a:cs typeface="Arial" panose="020B0604020202020204" pitchFamily="34" charset="0"/>
                </a:rPr>
                <a:t>                </a:t>
              </a:r>
              <a:r>
                <a:rPr lang="en-GB" u="sng" dirty="0" smtClean="0">
                  <a:latin typeface="Arial" panose="020B0604020202020204" pitchFamily="34" charset="0"/>
                  <a:cs typeface="Arial" panose="020B0604020202020204" pitchFamily="34" charset="0"/>
                </a:rPr>
                <a:t> </a:t>
              </a:r>
              <a:r>
                <a:rPr lang="el-GR" u="sng" dirty="0" smtClean="0">
                  <a:latin typeface="Arial" panose="020B0604020202020204" pitchFamily="34" charset="0"/>
                  <a:cs typeface="Arial" panose="020B0604020202020204" pitchFamily="34" charset="0"/>
                </a:rPr>
                <a:t>δ</a:t>
              </a:r>
              <a:r>
                <a:rPr lang="en-GB" u="sng" baseline="30000" dirty="0" smtClean="0">
                  <a:latin typeface="Arial" panose="020B0604020202020204" pitchFamily="34" charset="0"/>
                  <a:cs typeface="Arial" panose="020B0604020202020204" pitchFamily="34" charset="0"/>
                </a:rPr>
                <a:t>18</a:t>
              </a:r>
              <a:r>
                <a:rPr lang="en-GB" u="sng" dirty="0" smtClean="0">
                  <a:latin typeface="Arial" panose="020B0604020202020204" pitchFamily="34" charset="0"/>
                  <a:cs typeface="Arial" panose="020B0604020202020204" pitchFamily="34" charset="0"/>
                </a:rPr>
                <a:t>O</a:t>
              </a:r>
              <a:r>
                <a:rPr lang="en-GB" u="sng" baseline="-25000" dirty="0" smtClean="0">
                  <a:latin typeface="Arial" panose="020B0604020202020204" pitchFamily="34" charset="0"/>
                  <a:cs typeface="Arial" panose="020B0604020202020204" pitchFamily="34" charset="0"/>
                </a:rPr>
                <a:t>sw</a:t>
              </a:r>
              <a:r>
                <a:rPr lang="en-GB" u="sng" dirty="0">
                  <a:latin typeface="Arial" panose="020B0604020202020204" pitchFamily="34" charset="0"/>
                  <a:cs typeface="Arial" panose="020B0604020202020204" pitchFamily="34" charset="0"/>
                </a:rPr>
                <a:t>:</a:t>
              </a:r>
              <a:r>
                <a:rPr lang="en-GB" u="sng" dirty="0" smtClean="0">
                  <a:latin typeface="Arial" panose="020B0604020202020204" pitchFamily="34" charset="0"/>
                  <a:cs typeface="Arial" panose="020B0604020202020204" pitchFamily="34" charset="0"/>
                </a:rPr>
                <a:t>   Pliocene</a:t>
              </a:r>
              <a:r>
                <a:rPr lang="en-GB" dirty="0" smtClean="0">
                  <a:latin typeface="Arial" panose="020B0604020202020204" pitchFamily="34" charset="0"/>
                  <a:cs typeface="Arial" panose="020B0604020202020204" pitchFamily="34" charset="0"/>
                </a:rPr>
                <a:t>             </a:t>
              </a:r>
              <a:r>
                <a:rPr lang="en-GB" u="sng" dirty="0" smtClean="0">
                  <a:latin typeface="Arial" panose="020B0604020202020204" pitchFamily="34" charset="0"/>
                  <a:cs typeface="Arial" panose="020B0604020202020204" pitchFamily="34" charset="0"/>
                </a:rPr>
                <a:t>  </a:t>
              </a:r>
              <a:r>
                <a:rPr lang="el-GR" u="sng" dirty="0" smtClean="0">
                  <a:latin typeface="Arial" panose="020B0604020202020204" pitchFamily="34" charset="0"/>
                  <a:cs typeface="Arial" panose="020B0604020202020204" pitchFamily="34" charset="0"/>
                </a:rPr>
                <a:t>δ</a:t>
              </a:r>
              <a:r>
                <a:rPr lang="en-GB" u="sng" baseline="30000" dirty="0">
                  <a:latin typeface="Arial" panose="020B0604020202020204" pitchFamily="34" charset="0"/>
                  <a:cs typeface="Arial" panose="020B0604020202020204" pitchFamily="34" charset="0"/>
                </a:rPr>
                <a:t>18</a:t>
              </a:r>
              <a:r>
                <a:rPr lang="en-GB" u="sng" dirty="0">
                  <a:latin typeface="Arial" panose="020B0604020202020204" pitchFamily="34" charset="0"/>
                  <a:cs typeface="Arial" panose="020B0604020202020204" pitchFamily="34" charset="0"/>
                </a:rPr>
                <a:t>O</a:t>
              </a:r>
              <a:r>
                <a:rPr lang="en-GB" u="sng" baseline="-25000" dirty="0">
                  <a:latin typeface="Arial" panose="020B0604020202020204" pitchFamily="34" charset="0"/>
                  <a:cs typeface="Arial" panose="020B0604020202020204" pitchFamily="34" charset="0"/>
                </a:rPr>
                <a:t>sw</a:t>
              </a:r>
              <a:r>
                <a:rPr lang="en-GB" u="sng" dirty="0">
                  <a:latin typeface="Arial" panose="020B0604020202020204" pitchFamily="34" charset="0"/>
                  <a:cs typeface="Arial" panose="020B0604020202020204" pitchFamily="34" charset="0"/>
                </a:rPr>
                <a:t>: </a:t>
              </a:r>
              <a:r>
                <a:rPr lang="en-GB" u="sng" dirty="0" smtClean="0">
                  <a:latin typeface="Arial" panose="020B0604020202020204" pitchFamily="34" charset="0"/>
                  <a:cs typeface="Arial" panose="020B0604020202020204" pitchFamily="34" charset="0"/>
                </a:rPr>
                <a:t>difference</a:t>
              </a:r>
              <a:endParaRPr lang="en-GB" u="sng"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0511560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4624"/>
            <a:ext cx="7886700" cy="1325563"/>
          </a:xfrm>
        </p:spPr>
        <p:txBody>
          <a:bodyPr/>
          <a:lstStyle/>
          <a:p>
            <a:r>
              <a:rPr lang="en-GB" dirty="0" smtClean="0"/>
              <a:t>Structure of El Niño in HadCM3 (coral):</a:t>
            </a:r>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6057" y="0"/>
            <a:ext cx="5051885" cy="6858000"/>
          </a:xfrm>
          <a:prstGeom prst="rect">
            <a:avLst/>
          </a:prstGeom>
          <a:scene3d>
            <a:camera prst="orthographicFront">
              <a:rot lat="5400000" lon="0" rev="0"/>
            </a:camera>
            <a:lightRig rig="threePt" dir="t"/>
          </a:scene3d>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6057" y="150000"/>
            <a:ext cx="5051885" cy="6858000"/>
          </a:xfrm>
          <a:prstGeom prst="rect">
            <a:avLst/>
          </a:prstGeom>
          <a:scene3d>
            <a:camera prst="orthographicFront">
              <a:rot lat="5400000" lon="0" rev="0"/>
            </a:camera>
            <a:lightRig rig="threePt" dir="t"/>
          </a:scene3d>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46057" y="300000"/>
            <a:ext cx="5051885" cy="6858000"/>
          </a:xfrm>
          <a:prstGeom prst="rect">
            <a:avLst/>
          </a:prstGeom>
          <a:scene3d>
            <a:camera prst="orthographicFront">
              <a:rot lat="5400000" lon="0" rev="0"/>
            </a:camera>
            <a:lightRig rig="threePt" dir="t"/>
          </a:scene3d>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96057" y="450000"/>
            <a:ext cx="5051885" cy="6858000"/>
          </a:xfrm>
          <a:prstGeom prst="rect">
            <a:avLst/>
          </a:prstGeom>
          <a:scene3d>
            <a:camera prst="orthographicFront">
              <a:rot lat="5400000" lon="0" rev="0"/>
            </a:camera>
            <a:lightRig rig="threePt" dir="t"/>
          </a:scene3d>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46057" y="600000"/>
            <a:ext cx="5051885" cy="6858000"/>
          </a:xfrm>
          <a:prstGeom prst="rect">
            <a:avLst/>
          </a:prstGeom>
          <a:scene3d>
            <a:camera prst="orthographicFront">
              <a:rot lat="5400000" lon="0" rev="0"/>
            </a:camera>
            <a:lightRig rig="threePt" dir="t"/>
          </a:scene3d>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96057" y="750000"/>
            <a:ext cx="5051885" cy="6858000"/>
          </a:xfrm>
          <a:prstGeom prst="rect">
            <a:avLst/>
          </a:prstGeom>
          <a:scene3d>
            <a:camera prst="orthographicFront">
              <a:rot lat="5400000" lon="0" rev="0"/>
            </a:camera>
            <a:lightRig rig="threePt" dir="t"/>
          </a:scene3d>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46057" y="900000"/>
            <a:ext cx="5051885" cy="6858000"/>
          </a:xfrm>
          <a:prstGeom prst="rect">
            <a:avLst/>
          </a:prstGeom>
          <a:scene3d>
            <a:camera prst="orthographicFront">
              <a:rot lat="5400000" lon="0" rev="0"/>
            </a:camera>
            <a:lightRig rig="threePt" dir="t"/>
          </a:scene3d>
        </p:spPr>
      </p:pic>
      <p:pic>
        <p:nvPicPr>
          <p:cNvPr id="10" name="Picture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96057" y="1050000"/>
            <a:ext cx="5051885" cy="6858000"/>
          </a:xfrm>
          <a:prstGeom prst="rect">
            <a:avLst/>
          </a:prstGeom>
          <a:scene3d>
            <a:camera prst="orthographicFront">
              <a:rot lat="5400000" lon="0" rev="0"/>
            </a:camera>
            <a:lightRig rig="threePt" dir="t"/>
          </a:scene3d>
        </p:spPr>
      </p:pic>
      <p:pic>
        <p:nvPicPr>
          <p:cNvPr id="11" name="Picture 1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246057" y="1200000"/>
            <a:ext cx="5051885" cy="6858000"/>
          </a:xfrm>
          <a:prstGeom prst="rect">
            <a:avLst/>
          </a:prstGeom>
          <a:scene3d>
            <a:camera prst="orthographicFront">
              <a:rot lat="5400000" lon="0" rev="0"/>
            </a:camera>
            <a:lightRig rig="threePt" dir="t"/>
          </a:scene3d>
        </p:spPr>
      </p:pic>
      <p:pic>
        <p:nvPicPr>
          <p:cNvPr id="12" name="Picture 1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396057" y="1350000"/>
            <a:ext cx="5051885" cy="6858000"/>
          </a:xfrm>
          <a:prstGeom prst="rect">
            <a:avLst/>
          </a:prstGeom>
          <a:scene3d>
            <a:camera prst="orthographicFront">
              <a:rot lat="5400000" lon="0" rev="0"/>
            </a:camera>
            <a:lightRig rig="threePt" dir="t"/>
          </a:scene3d>
        </p:spPr>
      </p:pic>
      <p:pic>
        <p:nvPicPr>
          <p:cNvPr id="13" name="Picture 1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546057" y="1500000"/>
            <a:ext cx="5051885" cy="6858000"/>
          </a:xfrm>
          <a:prstGeom prst="rect">
            <a:avLst/>
          </a:prstGeom>
          <a:scene3d>
            <a:camera prst="orthographicFront">
              <a:rot lat="5400000" lon="0" rev="0"/>
            </a:camera>
            <a:lightRig rig="threePt" dir="t"/>
          </a:scene3d>
        </p:spPr>
      </p:pic>
      <p:pic>
        <p:nvPicPr>
          <p:cNvPr id="14" name="Picture 1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696057" y="1650000"/>
            <a:ext cx="5051885" cy="6858000"/>
          </a:xfrm>
          <a:prstGeom prst="rect">
            <a:avLst/>
          </a:prstGeom>
          <a:scene3d>
            <a:camera prst="orthographicFront">
              <a:rot lat="5400000" lon="0" rev="0"/>
            </a:camera>
            <a:lightRig rig="threePt" dir="t"/>
          </a:scene3d>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46057" y="300000"/>
            <a:ext cx="5051885" cy="6858000"/>
          </a:xfrm>
          <a:prstGeom prst="rect">
            <a:avLst/>
          </a:prstGeom>
          <a:scene3d>
            <a:camera prst="orthographicFront">
              <a:rot lat="5400000" lon="0" rev="0"/>
            </a:camera>
            <a:lightRig rig="threePt" dir="t"/>
          </a:scene3d>
        </p:spPr>
      </p:pic>
      <p:grpSp>
        <p:nvGrpSpPr>
          <p:cNvPr id="37" name="Group 36"/>
          <p:cNvGrpSpPr/>
          <p:nvPr/>
        </p:nvGrpSpPr>
        <p:grpSpPr>
          <a:xfrm>
            <a:off x="35497" y="1083600"/>
            <a:ext cx="9000999" cy="2750097"/>
            <a:chOff x="35497" y="3782144"/>
            <a:chExt cx="9000999" cy="2750097"/>
          </a:xfrm>
        </p:grpSpPr>
        <p:pic>
          <p:nvPicPr>
            <p:cNvPr id="35" name="Picture 34"/>
            <p:cNvPicPr>
              <a:picLocks noChangeAspect="1"/>
            </p:cNvPicPr>
            <p:nvPr/>
          </p:nvPicPr>
          <p:blipFill rotWithShape="1">
            <a:blip r:embed="rId15">
              <a:extLst>
                <a:ext uri="{28A0092B-C50C-407E-A947-70E740481C1C}">
                  <a14:useLocalDpi xmlns:a14="http://schemas.microsoft.com/office/drawing/2010/main" val="0"/>
                </a:ext>
              </a:extLst>
            </a:blip>
            <a:srcRect l="-1" t="15381" r="20293" b="7847"/>
            <a:stretch/>
          </p:blipFill>
          <p:spPr>
            <a:xfrm rot="16200000">
              <a:off x="6124096" y="3619841"/>
              <a:ext cx="2743200" cy="3081600"/>
            </a:xfrm>
            <a:prstGeom prst="rect">
              <a:avLst/>
            </a:prstGeom>
          </p:spPr>
        </p:pic>
        <p:pic>
          <p:nvPicPr>
            <p:cNvPr id="36" name="Picture 35"/>
            <p:cNvPicPr>
              <a:picLocks noChangeAspect="1"/>
            </p:cNvPicPr>
            <p:nvPr/>
          </p:nvPicPr>
          <p:blipFill rotWithShape="1">
            <a:blip r:embed="rId16">
              <a:extLst>
                <a:ext uri="{28A0092B-C50C-407E-A947-70E740481C1C}">
                  <a14:useLocalDpi xmlns:a14="http://schemas.microsoft.com/office/drawing/2010/main" val="0"/>
                </a:ext>
              </a:extLst>
            </a:blip>
            <a:srcRect t="15381" r="20293" b="7847"/>
            <a:stretch/>
          </p:blipFill>
          <p:spPr>
            <a:xfrm rot="16200000">
              <a:off x="3157024" y="3612944"/>
              <a:ext cx="2743200" cy="3081600"/>
            </a:xfrm>
            <a:prstGeom prst="rect">
              <a:avLst/>
            </a:prstGeom>
          </p:spPr>
        </p:pic>
        <p:pic>
          <p:nvPicPr>
            <p:cNvPr id="34" name="Picture 33"/>
            <p:cNvPicPr>
              <a:picLocks noChangeAspect="1"/>
            </p:cNvPicPr>
            <p:nvPr/>
          </p:nvPicPr>
          <p:blipFill rotWithShape="1">
            <a:blip r:embed="rId17">
              <a:extLst>
                <a:ext uri="{28A0092B-C50C-407E-A947-70E740481C1C}">
                  <a14:useLocalDpi xmlns:a14="http://schemas.microsoft.com/office/drawing/2010/main" val="0"/>
                </a:ext>
              </a:extLst>
            </a:blip>
            <a:srcRect t="15381" r="20293" b="7847"/>
            <a:stretch/>
          </p:blipFill>
          <p:spPr>
            <a:xfrm rot="16200000">
              <a:off x="204697" y="3619841"/>
              <a:ext cx="2743200" cy="3081600"/>
            </a:xfrm>
            <a:prstGeom prst="rect">
              <a:avLst/>
            </a:prstGeom>
          </p:spPr>
        </p:pic>
        <p:sp>
          <p:nvSpPr>
            <p:cNvPr id="30" name="TextBox 29"/>
            <p:cNvSpPr txBox="1"/>
            <p:nvPr/>
          </p:nvSpPr>
          <p:spPr>
            <a:xfrm>
              <a:off x="179512" y="3789040"/>
              <a:ext cx="8309801" cy="400110"/>
            </a:xfrm>
            <a:prstGeom prst="rect">
              <a:avLst/>
            </a:prstGeom>
            <a:solidFill>
              <a:schemeClr val="bg1"/>
            </a:solidFill>
          </p:spPr>
          <p:txBody>
            <a:bodyPr wrap="square" rtlCol="0">
              <a:spAutoFit/>
            </a:bodyPr>
            <a:lstStyle/>
            <a:p>
              <a:r>
                <a:rPr lang="el-GR" u="sng" dirty="0" smtClean="0">
                  <a:latin typeface="Arial" panose="020B0604020202020204" pitchFamily="34" charset="0"/>
                  <a:cs typeface="Arial" panose="020B0604020202020204" pitchFamily="34" charset="0"/>
                </a:rPr>
                <a:t>δ</a:t>
              </a:r>
              <a:r>
                <a:rPr lang="en-GB" u="sng" baseline="30000" dirty="0" smtClean="0">
                  <a:latin typeface="Arial" panose="020B0604020202020204" pitchFamily="34" charset="0"/>
                  <a:cs typeface="Arial" panose="020B0604020202020204" pitchFamily="34" charset="0"/>
                </a:rPr>
                <a:t>18</a:t>
              </a:r>
              <a:r>
                <a:rPr lang="en-GB" u="sng" dirty="0" smtClean="0">
                  <a:latin typeface="Arial" panose="020B0604020202020204" pitchFamily="34" charset="0"/>
                  <a:cs typeface="Arial" panose="020B0604020202020204" pitchFamily="34" charset="0"/>
                </a:rPr>
                <a:t>O</a:t>
              </a:r>
              <a:r>
                <a:rPr lang="en-GB" u="sng" baseline="-25000" dirty="0">
                  <a:latin typeface="Arial" panose="020B0604020202020204" pitchFamily="34" charset="0"/>
                  <a:cs typeface="Arial" panose="020B0604020202020204" pitchFamily="34" charset="0"/>
                </a:rPr>
                <a:t>c</a:t>
              </a:r>
              <a:r>
                <a:rPr lang="en-GB" u="sng" dirty="0" smtClean="0">
                  <a:latin typeface="Arial" panose="020B0604020202020204" pitchFamily="34" charset="0"/>
                  <a:cs typeface="Arial" panose="020B0604020202020204" pitchFamily="34" charset="0"/>
                </a:rPr>
                <a:t>:   </a:t>
              </a:r>
              <a:r>
                <a:rPr lang="en-GB" u="sng" dirty="0" err="1" smtClean="0">
                  <a:latin typeface="Arial" panose="020B0604020202020204" pitchFamily="34" charset="0"/>
                  <a:cs typeface="Arial" panose="020B0604020202020204" pitchFamily="34" charset="0"/>
                </a:rPr>
                <a:t>Preind</a:t>
              </a:r>
              <a:r>
                <a:rPr lang="en-GB" dirty="0" smtClean="0">
                  <a:latin typeface="Arial" panose="020B0604020202020204" pitchFamily="34" charset="0"/>
                  <a:cs typeface="Arial" panose="020B0604020202020204" pitchFamily="34" charset="0"/>
                </a:rPr>
                <a:t>                    </a:t>
              </a:r>
              <a:r>
                <a:rPr lang="en-GB" u="sng" dirty="0" smtClean="0">
                  <a:latin typeface="Arial" panose="020B0604020202020204" pitchFamily="34" charset="0"/>
                  <a:cs typeface="Arial" panose="020B0604020202020204" pitchFamily="34" charset="0"/>
                </a:rPr>
                <a:t> </a:t>
              </a:r>
              <a:r>
                <a:rPr lang="el-GR" u="sng" dirty="0" smtClean="0">
                  <a:latin typeface="Arial" panose="020B0604020202020204" pitchFamily="34" charset="0"/>
                  <a:cs typeface="Arial" panose="020B0604020202020204" pitchFamily="34" charset="0"/>
                </a:rPr>
                <a:t>δ</a:t>
              </a:r>
              <a:r>
                <a:rPr lang="en-GB" u="sng" baseline="30000" dirty="0" smtClean="0">
                  <a:latin typeface="Arial" panose="020B0604020202020204" pitchFamily="34" charset="0"/>
                  <a:cs typeface="Arial" panose="020B0604020202020204" pitchFamily="34" charset="0"/>
                </a:rPr>
                <a:t>18</a:t>
              </a:r>
              <a:r>
                <a:rPr lang="en-GB" u="sng" dirty="0" smtClean="0">
                  <a:latin typeface="Arial" panose="020B0604020202020204" pitchFamily="34" charset="0"/>
                  <a:cs typeface="Arial" panose="020B0604020202020204" pitchFamily="34" charset="0"/>
                </a:rPr>
                <a:t>O</a:t>
              </a:r>
              <a:r>
                <a:rPr lang="en-GB" u="sng" baseline="-25000" dirty="0">
                  <a:latin typeface="Arial" panose="020B0604020202020204" pitchFamily="34" charset="0"/>
                  <a:cs typeface="Arial" panose="020B0604020202020204" pitchFamily="34" charset="0"/>
                </a:rPr>
                <a:t>c</a:t>
              </a:r>
              <a:r>
                <a:rPr lang="en-GB" u="sng" dirty="0" smtClean="0">
                  <a:latin typeface="Arial" panose="020B0604020202020204" pitchFamily="34" charset="0"/>
                  <a:cs typeface="Arial" panose="020B0604020202020204" pitchFamily="34" charset="0"/>
                </a:rPr>
                <a:t>:   Pliocene</a:t>
              </a:r>
              <a:r>
                <a:rPr lang="en-GB" dirty="0" smtClean="0">
                  <a:latin typeface="Arial" panose="020B0604020202020204" pitchFamily="34" charset="0"/>
                  <a:cs typeface="Arial" panose="020B0604020202020204" pitchFamily="34" charset="0"/>
                </a:rPr>
                <a:t>              </a:t>
              </a:r>
              <a:r>
                <a:rPr lang="en-GB" u="sng" dirty="0" smtClean="0">
                  <a:latin typeface="Arial" panose="020B0604020202020204" pitchFamily="34" charset="0"/>
                  <a:cs typeface="Arial" panose="020B0604020202020204" pitchFamily="34" charset="0"/>
                </a:rPr>
                <a:t> </a:t>
              </a:r>
              <a:r>
                <a:rPr lang="el-GR" u="sng" dirty="0" smtClean="0">
                  <a:latin typeface="Arial" panose="020B0604020202020204" pitchFamily="34" charset="0"/>
                  <a:cs typeface="Arial" panose="020B0604020202020204" pitchFamily="34" charset="0"/>
                </a:rPr>
                <a:t>δ</a:t>
              </a:r>
              <a:r>
                <a:rPr lang="en-GB" u="sng" baseline="30000" dirty="0" smtClean="0">
                  <a:latin typeface="Arial" panose="020B0604020202020204" pitchFamily="34" charset="0"/>
                  <a:cs typeface="Arial" panose="020B0604020202020204" pitchFamily="34" charset="0"/>
                </a:rPr>
                <a:t>18</a:t>
              </a:r>
              <a:r>
                <a:rPr lang="en-GB" u="sng" dirty="0" smtClean="0">
                  <a:latin typeface="Arial" panose="020B0604020202020204" pitchFamily="34" charset="0"/>
                  <a:cs typeface="Arial" panose="020B0604020202020204" pitchFamily="34" charset="0"/>
                </a:rPr>
                <a:t>O</a:t>
              </a:r>
              <a:r>
                <a:rPr lang="en-GB" u="sng" baseline="-25000" dirty="0">
                  <a:latin typeface="Arial" panose="020B0604020202020204" pitchFamily="34" charset="0"/>
                  <a:cs typeface="Arial" panose="020B0604020202020204" pitchFamily="34" charset="0"/>
                </a:rPr>
                <a:t>c</a:t>
              </a:r>
              <a:r>
                <a:rPr lang="en-GB" u="sng" dirty="0" smtClean="0">
                  <a:latin typeface="Arial" panose="020B0604020202020204" pitchFamily="34" charset="0"/>
                  <a:cs typeface="Arial" panose="020B0604020202020204" pitchFamily="34" charset="0"/>
                </a:rPr>
                <a:t>: difference</a:t>
              </a:r>
              <a:endParaRPr lang="en-GB" u="sng" dirty="0">
                <a:latin typeface="Arial" panose="020B0604020202020204" pitchFamily="34" charset="0"/>
                <a:cs typeface="Arial" panose="020B0604020202020204" pitchFamily="34" charset="0"/>
              </a:endParaRPr>
            </a:p>
          </p:txBody>
        </p:sp>
      </p:grpSp>
      <p:grpSp>
        <p:nvGrpSpPr>
          <p:cNvPr id="29" name="Group 28"/>
          <p:cNvGrpSpPr/>
          <p:nvPr/>
        </p:nvGrpSpPr>
        <p:grpSpPr>
          <a:xfrm>
            <a:off x="2928890" y="1844824"/>
            <a:ext cx="6164870" cy="5040560"/>
            <a:chOff x="2928890" y="1844824"/>
            <a:chExt cx="6164870" cy="5040560"/>
          </a:xfrm>
        </p:grpSpPr>
        <p:pic>
          <p:nvPicPr>
            <p:cNvPr id="21" name="Picture 20"/>
            <p:cNvPicPr>
              <a:picLocks/>
            </p:cNvPicPr>
            <p:nvPr/>
          </p:nvPicPr>
          <p:blipFill rotWithShape="1">
            <a:blip r:embed="rId18">
              <a:extLst>
                <a:ext uri="{28A0092B-C50C-407E-A947-70E740481C1C}">
                  <a14:useLocalDpi xmlns:a14="http://schemas.microsoft.com/office/drawing/2010/main" val="0"/>
                </a:ext>
              </a:extLst>
            </a:blip>
            <a:srcRect t="15339" r="20294" b="7826"/>
            <a:stretch/>
          </p:blipFill>
          <p:spPr>
            <a:xfrm rot="16200000">
              <a:off x="3099046" y="3900262"/>
              <a:ext cx="2742958" cy="3083269"/>
            </a:xfrm>
            <a:prstGeom prst="rect">
              <a:avLst/>
            </a:prstGeom>
          </p:spPr>
        </p:pic>
        <p:pic>
          <p:nvPicPr>
            <p:cNvPr id="22" name="Picture 21"/>
            <p:cNvPicPr>
              <a:picLocks noChangeAspect="1"/>
            </p:cNvPicPr>
            <p:nvPr/>
          </p:nvPicPr>
          <p:blipFill rotWithShape="1">
            <a:blip r:embed="rId19">
              <a:extLst>
                <a:ext uri="{28A0092B-C50C-407E-A947-70E740481C1C}">
                  <a14:useLocalDpi xmlns:a14="http://schemas.microsoft.com/office/drawing/2010/main" val="0"/>
                </a:ext>
              </a:extLst>
            </a:blip>
            <a:srcRect t="15381" r="20293" b="7847"/>
            <a:stretch/>
          </p:blipFill>
          <p:spPr>
            <a:xfrm rot="16200000">
              <a:off x="6181360" y="3972984"/>
              <a:ext cx="2743200" cy="3081600"/>
            </a:xfrm>
            <a:prstGeom prst="rect">
              <a:avLst/>
            </a:prstGeom>
          </p:spPr>
        </p:pic>
        <p:sp>
          <p:nvSpPr>
            <p:cNvPr id="25" name="TextBox 24"/>
            <p:cNvSpPr txBox="1"/>
            <p:nvPr/>
          </p:nvSpPr>
          <p:spPr>
            <a:xfrm>
              <a:off x="3117098" y="4037002"/>
              <a:ext cx="5524615" cy="400110"/>
            </a:xfrm>
            <a:prstGeom prst="rect">
              <a:avLst/>
            </a:prstGeom>
            <a:solidFill>
              <a:schemeClr val="bg1"/>
            </a:solidFill>
          </p:spPr>
          <p:txBody>
            <a:bodyPr wrap="square" rtlCol="0">
              <a:spAutoFit/>
            </a:bodyPr>
            <a:lstStyle/>
            <a:p>
              <a:r>
                <a:rPr lang="en-GB" u="sng" dirty="0" smtClean="0">
                  <a:latin typeface="Arial" panose="020B0604020202020204" pitchFamily="34" charset="0"/>
                  <a:cs typeface="Arial" panose="020B0604020202020204" pitchFamily="34" charset="0"/>
                </a:rPr>
                <a:t>Temperature difference</a:t>
              </a:r>
              <a:r>
                <a:rPr lang="en-GB"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GB" u="sng" dirty="0" smtClean="0">
                  <a:latin typeface="Arial" panose="020B0604020202020204" pitchFamily="34" charset="0"/>
                  <a:cs typeface="Arial" panose="020B0604020202020204" pitchFamily="34" charset="0"/>
                </a:rPr>
                <a:t> </a:t>
              </a:r>
              <a:r>
                <a:rPr lang="el-GR" u="sng" dirty="0" smtClean="0">
                  <a:latin typeface="Arial" panose="020B0604020202020204" pitchFamily="34" charset="0"/>
                  <a:cs typeface="Arial" panose="020B0604020202020204" pitchFamily="34" charset="0"/>
                </a:rPr>
                <a:t>δ</a:t>
              </a:r>
              <a:r>
                <a:rPr lang="en-GB" u="sng" baseline="30000" dirty="0" smtClean="0">
                  <a:latin typeface="Arial" panose="020B0604020202020204" pitchFamily="34" charset="0"/>
                  <a:cs typeface="Arial" panose="020B0604020202020204" pitchFamily="34" charset="0"/>
                </a:rPr>
                <a:t>18</a:t>
              </a:r>
              <a:r>
                <a:rPr lang="en-GB" u="sng" dirty="0" smtClean="0">
                  <a:latin typeface="Arial" panose="020B0604020202020204" pitchFamily="34" charset="0"/>
                  <a:cs typeface="Arial" panose="020B0604020202020204" pitchFamily="34" charset="0"/>
                </a:rPr>
                <a:t>O</a:t>
              </a:r>
              <a:r>
                <a:rPr lang="en-GB" u="sng" baseline="-25000" dirty="0" smtClean="0">
                  <a:latin typeface="Arial" panose="020B0604020202020204" pitchFamily="34" charset="0"/>
                  <a:cs typeface="Arial" panose="020B0604020202020204" pitchFamily="34" charset="0"/>
                </a:rPr>
                <a:t>sw</a:t>
              </a:r>
              <a:r>
                <a:rPr lang="en-GB" u="sng" dirty="0">
                  <a:latin typeface="Arial" panose="020B0604020202020204" pitchFamily="34" charset="0"/>
                  <a:cs typeface="Arial" panose="020B0604020202020204" pitchFamily="34" charset="0"/>
                </a:rPr>
                <a:t> </a:t>
              </a:r>
              <a:r>
                <a:rPr lang="en-GB" u="sng" dirty="0" smtClean="0">
                  <a:latin typeface="Arial" panose="020B0604020202020204" pitchFamily="34" charset="0"/>
                  <a:cs typeface="Arial" panose="020B0604020202020204" pitchFamily="34" charset="0"/>
                </a:rPr>
                <a:t>difference               </a:t>
              </a:r>
              <a:endParaRPr lang="en-GB" u="sng" dirty="0">
                <a:latin typeface="Arial" panose="020B0604020202020204" pitchFamily="34" charset="0"/>
                <a:cs typeface="Arial" panose="020B0604020202020204" pitchFamily="34" charset="0"/>
              </a:endParaRPr>
            </a:p>
          </p:txBody>
        </p:sp>
        <p:cxnSp>
          <p:nvCxnSpPr>
            <p:cNvPr id="23" name="Straight Arrow Connector 22"/>
            <p:cNvCxnSpPr/>
            <p:nvPr/>
          </p:nvCxnSpPr>
          <p:spPr>
            <a:xfrm flipV="1">
              <a:off x="7397942" y="2276872"/>
              <a:ext cx="0" cy="2979799"/>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4528624" y="1844824"/>
              <a:ext cx="3019318" cy="293417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0237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6" y="44624"/>
            <a:ext cx="9108504" cy="1325563"/>
          </a:xfrm>
        </p:spPr>
        <p:txBody>
          <a:bodyPr/>
          <a:lstStyle/>
          <a:p>
            <a:r>
              <a:rPr lang="en-GB" dirty="0" smtClean="0"/>
              <a:t>The Pacific Decadal Oscillation and its relationship with El Niño</a:t>
            </a:r>
            <a:endParaRPr lang="en-GB" dirty="0"/>
          </a:p>
        </p:txBody>
      </p:sp>
      <p:sp>
        <p:nvSpPr>
          <p:cNvPr id="4" name="TextBox 3"/>
          <p:cNvSpPr txBox="1"/>
          <p:nvPr/>
        </p:nvSpPr>
        <p:spPr>
          <a:xfrm>
            <a:off x="35496" y="5157192"/>
            <a:ext cx="9108504" cy="1508105"/>
          </a:xfrm>
          <a:prstGeom prst="rect">
            <a:avLst/>
          </a:prstGeom>
          <a:noFill/>
        </p:spPr>
        <p:txBody>
          <a:bodyPr wrap="square" rtlCol="0">
            <a:spAutoFit/>
          </a:bodyPr>
          <a:lstStyle/>
          <a:p>
            <a:pPr marL="342900" indent="-342900">
              <a:spcBef>
                <a:spcPts val="1200"/>
              </a:spcBef>
              <a:buFont typeface="Arial" panose="020B0604020202020204" pitchFamily="34" charset="0"/>
              <a:buChar char="•"/>
            </a:pPr>
            <a:r>
              <a:rPr lang="en-GB" sz="2400" dirty="0" smtClean="0"/>
              <a:t>The PDO is typically 15% stronger in the Pliocene simulation</a:t>
            </a:r>
          </a:p>
          <a:p>
            <a:pPr marL="342900" indent="-342900">
              <a:spcBef>
                <a:spcPts val="1200"/>
              </a:spcBef>
              <a:buFont typeface="Arial" panose="020B0604020202020204" pitchFamily="34" charset="0"/>
              <a:buChar char="•"/>
            </a:pPr>
            <a:r>
              <a:rPr lang="en-GB" sz="2400" dirty="0" smtClean="0"/>
              <a:t>Pliocene simulation has a stronger PDO-ENSO relationship</a:t>
            </a:r>
          </a:p>
          <a:p>
            <a:pPr marL="342900" indent="-342900">
              <a:spcBef>
                <a:spcPts val="1200"/>
              </a:spcBef>
              <a:buFont typeface="Arial" panose="020B0604020202020204" pitchFamily="34" charset="0"/>
              <a:buChar char="•"/>
            </a:pPr>
            <a:r>
              <a:rPr lang="en-GB" sz="2400" dirty="0" smtClean="0"/>
              <a:t>Caution: Centennial scale variability</a:t>
            </a:r>
            <a:r>
              <a:rPr lang="en-GB" sz="2400" dirty="0" smtClean="0">
                <a:sym typeface="Wingdings" panose="05000000000000000000" pitchFamily="2" charset="2"/>
              </a:rPr>
              <a:t> relationship not constant</a:t>
            </a:r>
            <a:endParaRPr lang="en-GB" sz="2400" dirty="0" smtClean="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19188" r="28342" b="7975"/>
          <a:stretch/>
        </p:blipFill>
        <p:spPr>
          <a:xfrm rot="16200000">
            <a:off x="600458" y="1395200"/>
            <a:ext cx="3161533" cy="4362450"/>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18375" r="27548" b="9287"/>
          <a:stretch/>
        </p:blipFill>
        <p:spPr>
          <a:xfrm rot="16200000">
            <a:off x="5055920" y="1392640"/>
            <a:ext cx="3196590" cy="4332514"/>
          </a:xfrm>
          <a:prstGeom prst="rect">
            <a:avLst/>
          </a:prstGeom>
        </p:spPr>
      </p:pic>
      <p:sp>
        <p:nvSpPr>
          <p:cNvPr id="8" name="TextBox 7"/>
          <p:cNvSpPr txBox="1"/>
          <p:nvPr/>
        </p:nvSpPr>
        <p:spPr>
          <a:xfrm>
            <a:off x="35496" y="1619508"/>
            <a:ext cx="4752528" cy="369332"/>
          </a:xfrm>
          <a:prstGeom prst="rect">
            <a:avLst/>
          </a:prstGeom>
          <a:solidFill>
            <a:schemeClr val="bg1"/>
          </a:solidFill>
          <a:ln>
            <a:solidFill>
              <a:schemeClr val="bg1"/>
            </a:solidFill>
          </a:ln>
        </p:spPr>
        <p:txBody>
          <a:bodyPr wrap="square" rtlCol="0">
            <a:spAutoFit/>
          </a:bodyPr>
          <a:lstStyle/>
          <a:p>
            <a:r>
              <a:rPr lang="en-GB" sz="1800" dirty="0" smtClean="0"/>
              <a:t>El Ni</a:t>
            </a:r>
            <a:r>
              <a:rPr lang="en-GB" sz="1800" dirty="0" smtClean="0">
                <a:latin typeface="Arial"/>
                <a:cs typeface="Arial"/>
              </a:rPr>
              <a:t>ño temperature: Pliocene-</a:t>
            </a:r>
            <a:r>
              <a:rPr lang="en-GB" sz="1800" dirty="0" err="1" smtClean="0">
                <a:latin typeface="Arial"/>
                <a:cs typeface="Arial"/>
              </a:rPr>
              <a:t>preind</a:t>
            </a:r>
            <a:endParaRPr lang="en-GB" sz="1800" dirty="0"/>
          </a:p>
        </p:txBody>
      </p:sp>
      <p:sp>
        <p:nvSpPr>
          <p:cNvPr id="9" name="TextBox 8"/>
          <p:cNvSpPr txBox="1"/>
          <p:nvPr/>
        </p:nvSpPr>
        <p:spPr>
          <a:xfrm>
            <a:off x="4487958" y="1619508"/>
            <a:ext cx="4656042" cy="369332"/>
          </a:xfrm>
          <a:prstGeom prst="rect">
            <a:avLst/>
          </a:prstGeom>
          <a:solidFill>
            <a:schemeClr val="bg1"/>
          </a:solidFill>
          <a:ln>
            <a:solidFill>
              <a:schemeClr val="bg1"/>
            </a:solidFill>
          </a:ln>
        </p:spPr>
        <p:txBody>
          <a:bodyPr wrap="square" rtlCol="0">
            <a:spAutoFit/>
          </a:bodyPr>
          <a:lstStyle/>
          <a:p>
            <a:r>
              <a:rPr lang="en-GB" sz="1800" dirty="0" smtClean="0"/>
              <a:t>PDO : EOF1 of Pacific temp  North of 20°N</a:t>
            </a:r>
          </a:p>
        </p:txBody>
      </p:sp>
    </p:spTree>
    <p:extLst>
      <p:ext uri="{BB962C8B-B14F-4D97-AF65-F5344CB8AC3E}">
        <p14:creationId xmlns:p14="http://schemas.microsoft.com/office/powerpoint/2010/main" val="42518527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16632"/>
            <a:ext cx="7380312" cy="738188"/>
          </a:xfrm>
        </p:spPr>
        <p:txBody>
          <a:bodyPr>
            <a:normAutofit/>
          </a:bodyPr>
          <a:lstStyle/>
          <a:p>
            <a:r>
              <a:rPr lang="en-GB" dirty="0" smtClean="0"/>
              <a:t>Model-data comparison for Pliocene coral</a:t>
            </a:r>
            <a:endParaRPr lang="en-GB" dirty="0"/>
          </a:p>
        </p:txBody>
      </p:sp>
      <p:grpSp>
        <p:nvGrpSpPr>
          <p:cNvPr id="8" name="Group 7"/>
          <p:cNvGrpSpPr/>
          <p:nvPr/>
        </p:nvGrpSpPr>
        <p:grpSpPr>
          <a:xfrm>
            <a:off x="251521" y="1484784"/>
            <a:ext cx="1728191" cy="2160000"/>
            <a:chOff x="-36512" y="1484784"/>
            <a:chExt cx="1728191" cy="2160000"/>
          </a:xfrm>
        </p:grpSpPr>
        <p:sp>
          <p:nvSpPr>
            <p:cNvPr id="5" name="Rectangle 4"/>
            <p:cNvSpPr/>
            <p:nvPr/>
          </p:nvSpPr>
          <p:spPr bwMode="auto">
            <a:xfrm>
              <a:off x="-36512" y="1484784"/>
              <a:ext cx="1728191" cy="2160000"/>
            </a:xfrm>
            <a:prstGeom prst="rect">
              <a:avLst/>
            </a:prstGeom>
            <a:solidFill>
              <a:schemeClr val="hlink"/>
            </a:solidFill>
            <a:ln w="317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5574" t="15831" r="25005" b="57760"/>
            <a:stretch/>
          </p:blipFill>
          <p:spPr>
            <a:xfrm rot="16200000">
              <a:off x="-249070" y="1841358"/>
              <a:ext cx="2072712" cy="1503581"/>
            </a:xfrm>
            <a:prstGeom prst="rect">
              <a:avLst/>
            </a:prstGeom>
          </p:spPr>
        </p:pic>
      </p:gr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3" y="3789216"/>
            <a:ext cx="2560954" cy="1584000"/>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4641" r="3210" b="2409"/>
          <a:stretch/>
        </p:blipFill>
        <p:spPr>
          <a:xfrm>
            <a:off x="3520214" y="1412776"/>
            <a:ext cx="5516282" cy="5400000"/>
          </a:xfrm>
          <a:prstGeom prst="rect">
            <a:avLst/>
          </a:prstGeom>
        </p:spPr>
      </p:pic>
    </p:spTree>
    <p:extLst>
      <p:ext uri="{BB962C8B-B14F-4D97-AF65-F5344CB8AC3E}">
        <p14:creationId xmlns:p14="http://schemas.microsoft.com/office/powerpoint/2010/main" val="11305249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6" y="116632"/>
            <a:ext cx="7886700" cy="1325563"/>
          </a:xfrm>
        </p:spPr>
        <p:txBody>
          <a:bodyPr/>
          <a:lstStyle/>
          <a:p>
            <a:r>
              <a:rPr lang="en-GB" dirty="0" smtClean="0"/>
              <a:t>Can El Ni</a:t>
            </a:r>
            <a:r>
              <a:rPr lang="en-GB" dirty="0" smtClean="0">
                <a:cs typeface="Arial"/>
              </a:rPr>
              <a:t>ñ</a:t>
            </a:r>
            <a:r>
              <a:rPr lang="en-GB" dirty="0" smtClean="0"/>
              <a:t>o be detected in Coral data?</a:t>
            </a:r>
            <a:endParaRPr lang="en-GB" dirty="0"/>
          </a:p>
        </p:txBody>
      </p:sp>
      <p:sp>
        <p:nvSpPr>
          <p:cNvPr id="5" name="TextBox 4"/>
          <p:cNvSpPr txBox="1"/>
          <p:nvPr/>
        </p:nvSpPr>
        <p:spPr>
          <a:xfrm>
            <a:off x="4365074" y="2060848"/>
            <a:ext cx="3735318" cy="707886"/>
          </a:xfrm>
          <a:prstGeom prst="rect">
            <a:avLst/>
          </a:prstGeom>
          <a:noFill/>
        </p:spPr>
        <p:txBody>
          <a:bodyPr wrap="square" rtlCol="0">
            <a:spAutoFit/>
          </a:bodyPr>
          <a:lstStyle/>
          <a:p>
            <a:pPr marL="342900" indent="-342900">
              <a:spcBef>
                <a:spcPts val="0"/>
              </a:spcBef>
              <a:buFont typeface="Wingdings"/>
              <a:buChar char="ç"/>
            </a:pPr>
            <a:r>
              <a:rPr lang="en-GB" dirty="0" smtClean="0">
                <a:sym typeface="Wingdings" panose="05000000000000000000" pitchFamily="2" charset="2"/>
              </a:rPr>
              <a:t>True/Target</a:t>
            </a:r>
          </a:p>
          <a:p>
            <a:pPr>
              <a:spcBef>
                <a:spcPts val="0"/>
              </a:spcBef>
            </a:pPr>
            <a:r>
              <a:rPr lang="en-GB" dirty="0">
                <a:sym typeface="Wingdings" panose="05000000000000000000" pitchFamily="2" charset="2"/>
              </a:rPr>
              <a:t>  </a:t>
            </a:r>
            <a:r>
              <a:rPr lang="en-GB" dirty="0" smtClean="0">
                <a:sym typeface="Wingdings" panose="05000000000000000000" pitchFamily="2" charset="2"/>
              </a:rPr>
              <a:t>  </a:t>
            </a:r>
            <a:r>
              <a:rPr lang="en-GB" dirty="0" smtClean="0">
                <a:solidFill>
                  <a:srgbClr val="FF0000"/>
                </a:solidFill>
                <a:sym typeface="Wingdings" panose="05000000000000000000" pitchFamily="2" charset="2"/>
              </a:rPr>
              <a:t>El Ni</a:t>
            </a:r>
            <a:r>
              <a:rPr lang="en-GB" dirty="0" smtClean="0">
                <a:solidFill>
                  <a:srgbClr val="FF0000"/>
                </a:solidFill>
                <a:latin typeface="Arial"/>
                <a:cs typeface="Arial"/>
                <a:sym typeface="Wingdings" panose="05000000000000000000" pitchFamily="2" charset="2"/>
              </a:rPr>
              <a:t>ñ</a:t>
            </a:r>
            <a:r>
              <a:rPr lang="en-GB" dirty="0" smtClean="0">
                <a:solidFill>
                  <a:srgbClr val="FF0000"/>
                </a:solidFill>
                <a:sym typeface="Wingdings" panose="05000000000000000000" pitchFamily="2" charset="2"/>
              </a:rPr>
              <a:t>o</a:t>
            </a:r>
            <a:r>
              <a:rPr lang="en-GB" dirty="0" smtClean="0">
                <a:sym typeface="Wingdings" panose="05000000000000000000" pitchFamily="2" charset="2"/>
              </a:rPr>
              <a:t>/ </a:t>
            </a:r>
            <a:r>
              <a:rPr lang="en-GB" dirty="0" smtClean="0">
                <a:solidFill>
                  <a:srgbClr val="0070C0"/>
                </a:solidFill>
                <a:sym typeface="Wingdings" panose="05000000000000000000" pitchFamily="2" charset="2"/>
              </a:rPr>
              <a:t>La Nina </a:t>
            </a:r>
            <a:r>
              <a:rPr lang="en-GB" dirty="0" smtClean="0">
                <a:sym typeface="Wingdings" panose="05000000000000000000" pitchFamily="2" charset="2"/>
              </a:rPr>
              <a:t>events</a:t>
            </a:r>
          </a:p>
        </p:txBody>
      </p:sp>
      <p:sp>
        <p:nvSpPr>
          <p:cNvPr id="6" name="TextBox 5"/>
          <p:cNvSpPr txBox="1"/>
          <p:nvPr/>
        </p:nvSpPr>
        <p:spPr>
          <a:xfrm>
            <a:off x="4320480" y="3873242"/>
            <a:ext cx="4346878" cy="707886"/>
          </a:xfrm>
          <a:prstGeom prst="rect">
            <a:avLst/>
          </a:prstGeom>
          <a:noFill/>
        </p:spPr>
        <p:txBody>
          <a:bodyPr wrap="square" rtlCol="0">
            <a:spAutoFit/>
          </a:bodyPr>
          <a:lstStyle/>
          <a:p>
            <a:pPr>
              <a:spcBef>
                <a:spcPts val="0"/>
              </a:spcBef>
            </a:pPr>
            <a:r>
              <a:rPr lang="en-GB" dirty="0" smtClean="0">
                <a:sym typeface="Wingdings" panose="05000000000000000000" pitchFamily="2" charset="2"/>
              </a:rPr>
              <a:t> </a:t>
            </a:r>
            <a:r>
              <a:rPr lang="en-GB" dirty="0" smtClean="0">
                <a:solidFill>
                  <a:srgbClr val="FF0000"/>
                </a:solidFill>
                <a:sym typeface="Wingdings" panose="05000000000000000000" pitchFamily="2" charset="2"/>
              </a:rPr>
              <a:t>El Ni</a:t>
            </a:r>
            <a:r>
              <a:rPr lang="en-GB" dirty="0" smtClean="0">
                <a:solidFill>
                  <a:srgbClr val="FF0000"/>
                </a:solidFill>
                <a:latin typeface="Arial"/>
                <a:cs typeface="Arial"/>
                <a:sym typeface="Wingdings" panose="05000000000000000000" pitchFamily="2" charset="2"/>
              </a:rPr>
              <a:t>ñ</a:t>
            </a:r>
            <a:r>
              <a:rPr lang="en-GB" dirty="0" smtClean="0">
                <a:solidFill>
                  <a:srgbClr val="FF0000"/>
                </a:solidFill>
                <a:sym typeface="Wingdings" panose="05000000000000000000" pitchFamily="2" charset="2"/>
              </a:rPr>
              <a:t>o</a:t>
            </a:r>
            <a:r>
              <a:rPr lang="en-GB" dirty="0" smtClean="0">
                <a:sym typeface="Wingdings" panose="05000000000000000000" pitchFamily="2" charset="2"/>
              </a:rPr>
              <a:t>/ </a:t>
            </a:r>
            <a:r>
              <a:rPr lang="en-GB" dirty="0" smtClean="0">
                <a:solidFill>
                  <a:srgbClr val="0070C0"/>
                </a:solidFill>
                <a:sym typeface="Wingdings" panose="05000000000000000000" pitchFamily="2" charset="2"/>
              </a:rPr>
              <a:t>La Nina  </a:t>
            </a:r>
            <a:r>
              <a:rPr lang="en-GB" dirty="0" smtClean="0">
                <a:sym typeface="Wingdings" panose="05000000000000000000" pitchFamily="2" charset="2"/>
              </a:rPr>
              <a:t>estimated</a:t>
            </a:r>
            <a:r>
              <a:rPr lang="en-GB" dirty="0" smtClean="0">
                <a:solidFill>
                  <a:schemeClr val="tx1">
                    <a:lumMod val="50000"/>
                    <a:lumOff val="50000"/>
                  </a:schemeClr>
                </a:solidFill>
                <a:sym typeface="Wingdings" panose="05000000000000000000" pitchFamily="2" charset="2"/>
              </a:rPr>
              <a:t> </a:t>
            </a:r>
            <a:r>
              <a:rPr lang="en-GB" dirty="0" smtClean="0">
                <a:sym typeface="Wingdings" panose="05000000000000000000" pitchFamily="2" charset="2"/>
              </a:rPr>
              <a:t>from the ‘pseudo coral’</a:t>
            </a:r>
          </a:p>
        </p:txBody>
      </p:sp>
      <p:grpSp>
        <p:nvGrpSpPr>
          <p:cNvPr id="21" name="Group 20"/>
          <p:cNvGrpSpPr/>
          <p:nvPr/>
        </p:nvGrpSpPr>
        <p:grpSpPr>
          <a:xfrm>
            <a:off x="7236297" y="116632"/>
            <a:ext cx="1728191" cy="2160000"/>
            <a:chOff x="1547664" y="3861048"/>
            <a:chExt cx="1728191" cy="2160000"/>
          </a:xfrm>
        </p:grpSpPr>
        <p:sp>
          <p:nvSpPr>
            <p:cNvPr id="22" name="Rectangle 21"/>
            <p:cNvSpPr/>
            <p:nvPr/>
          </p:nvSpPr>
          <p:spPr bwMode="auto">
            <a:xfrm>
              <a:off x="1547664" y="3861048"/>
              <a:ext cx="1728191" cy="2160000"/>
            </a:xfrm>
            <a:prstGeom prst="rect">
              <a:avLst/>
            </a:prstGeom>
            <a:solidFill>
              <a:schemeClr val="hlink"/>
            </a:solidFill>
            <a:ln w="317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p:txBody>
        </p:sp>
        <p:pic>
          <p:nvPicPr>
            <p:cNvPr id="24" name="Picture 23"/>
            <p:cNvPicPr>
              <a:picLocks noChangeAspect="1"/>
            </p:cNvPicPr>
            <p:nvPr/>
          </p:nvPicPr>
          <p:blipFill rotWithShape="1">
            <a:blip r:embed="rId3">
              <a:extLst>
                <a:ext uri="{28A0092B-C50C-407E-A947-70E740481C1C}">
                  <a14:useLocalDpi xmlns:a14="http://schemas.microsoft.com/office/drawing/2010/main" val="0"/>
                </a:ext>
              </a:extLst>
            </a:blip>
            <a:srcRect l="27760" t="19097" r="27369" b="55113"/>
            <a:stretch/>
          </p:blipFill>
          <p:spPr>
            <a:xfrm rot="16200000">
              <a:off x="1441636" y="4194705"/>
              <a:ext cx="1979718" cy="1544706"/>
            </a:xfrm>
            <a:prstGeom prst="rect">
              <a:avLst/>
            </a:prstGeom>
          </p:spPr>
        </p:pic>
      </p:grpSp>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9586" t="18873" r="9586" b="11323"/>
          <a:stretch/>
        </p:blipFill>
        <p:spPr>
          <a:xfrm rot="16200000">
            <a:off x="490188" y="1338611"/>
            <a:ext cx="3566160" cy="4180777"/>
          </a:xfrm>
          <a:prstGeom prst="rect">
            <a:avLst/>
          </a:prstGeom>
        </p:spPr>
      </p:pic>
      <p:sp>
        <p:nvSpPr>
          <p:cNvPr id="26" name="TextBox 25"/>
          <p:cNvSpPr txBox="1"/>
          <p:nvPr/>
        </p:nvSpPr>
        <p:spPr>
          <a:xfrm>
            <a:off x="4283968" y="2937138"/>
            <a:ext cx="4383390" cy="400110"/>
          </a:xfrm>
          <a:prstGeom prst="rect">
            <a:avLst/>
          </a:prstGeom>
          <a:noFill/>
        </p:spPr>
        <p:txBody>
          <a:bodyPr wrap="square" rtlCol="0">
            <a:spAutoFit/>
          </a:bodyPr>
          <a:lstStyle/>
          <a:p>
            <a:r>
              <a:rPr lang="en-GB" dirty="0" smtClean="0">
                <a:sym typeface="Wingdings" panose="05000000000000000000" pitchFamily="2" charset="2"/>
              </a:rPr>
              <a:t> HadCM3 ‘pseudo-coral’ at site</a:t>
            </a:r>
          </a:p>
        </p:txBody>
      </p:sp>
      <p:grpSp>
        <p:nvGrpSpPr>
          <p:cNvPr id="13" name="Group 12"/>
          <p:cNvGrpSpPr/>
          <p:nvPr/>
        </p:nvGrpSpPr>
        <p:grpSpPr>
          <a:xfrm>
            <a:off x="395536" y="5157192"/>
            <a:ext cx="8649384" cy="1719973"/>
            <a:chOff x="395536" y="5157192"/>
            <a:chExt cx="8649384" cy="1719973"/>
          </a:xfrm>
        </p:grpSpPr>
        <p:sp>
          <p:nvSpPr>
            <p:cNvPr id="9" name="TextBox 8"/>
            <p:cNvSpPr txBox="1"/>
            <p:nvPr/>
          </p:nvSpPr>
          <p:spPr>
            <a:xfrm>
              <a:off x="395536" y="5157192"/>
              <a:ext cx="7457491" cy="904863"/>
            </a:xfrm>
            <a:prstGeom prst="rect">
              <a:avLst/>
            </a:prstGeom>
            <a:noFill/>
          </p:spPr>
          <p:txBody>
            <a:bodyPr wrap="none" rtlCol="0">
              <a:spAutoFit/>
            </a:bodyPr>
            <a:lstStyle/>
            <a:p>
              <a:r>
                <a:rPr lang="en-GB" sz="2400" dirty="0" smtClean="0"/>
                <a:t>This ‘pseudo coral’ has a skill</a:t>
              </a:r>
              <a:r>
                <a:rPr lang="en-GB" sz="2400" baseline="30000" dirty="0" smtClean="0"/>
                <a:t>*</a:t>
              </a:r>
              <a:r>
                <a:rPr lang="en-GB" sz="2400" dirty="0" smtClean="0"/>
                <a:t> of 0.71.</a:t>
              </a:r>
            </a:p>
            <a:p>
              <a:r>
                <a:rPr lang="en-GB" sz="2400" dirty="0" smtClean="0"/>
                <a:t>(Where 1.0 is perfect skill and 0.0 is random chance).</a:t>
              </a:r>
              <a:endParaRPr lang="en-GB" sz="2400" dirty="0"/>
            </a:p>
          </p:txBody>
        </p:sp>
        <mc:AlternateContent xmlns:mc="http://schemas.openxmlformats.org/markup-compatibility/2006" xmlns:a14="http://schemas.microsoft.com/office/drawing/2010/main">
          <mc:Choice Requires="a14">
            <p:sp>
              <p:nvSpPr>
                <p:cNvPr id="10" name="TextBox 9"/>
                <p:cNvSpPr txBox="1"/>
                <p:nvPr/>
              </p:nvSpPr>
              <p:spPr>
                <a:xfrm>
                  <a:off x="2267744" y="6093296"/>
                  <a:ext cx="6777176" cy="78386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𝑠𝑘𝑖𝑙𝑙</m:t>
                        </m:r>
                        <m:r>
                          <a:rPr lang="en-GB" b="0" i="1" smtClean="0">
                            <a:latin typeface="Cambria Math"/>
                          </a:rPr>
                          <m:t>=</m:t>
                        </m:r>
                        <m:d>
                          <m:dPr>
                            <m:ctrlPr>
                              <a:rPr lang="en-GB" b="0" i="1" smtClean="0">
                                <a:latin typeface="Cambria Math" panose="02040503050406030204" pitchFamily="18" charset="0"/>
                              </a:rPr>
                            </m:ctrlPr>
                          </m:dPr>
                          <m:e>
                            <m:d>
                              <m:dPr>
                                <m:begChr m:val="{"/>
                                <m:endChr m:val="}"/>
                                <m:ctrlPr>
                                  <a:rPr lang="en-GB" i="1">
                                    <a:latin typeface="Cambria Math" panose="02040503050406030204" pitchFamily="18" charset="0"/>
                                  </a:rPr>
                                </m:ctrlPr>
                              </m:dPr>
                              <m:e>
                                <m:f>
                                  <m:fPr>
                                    <m:ctrlPr>
                                      <a:rPr lang="en-GB" i="1">
                                        <a:latin typeface="Cambria Math" panose="02040503050406030204" pitchFamily="18" charset="0"/>
                                      </a:rPr>
                                    </m:ctrlPr>
                                  </m:fPr>
                                  <m:num>
                                    <m:r>
                                      <a:rPr lang="en-GB" i="1">
                                        <a:latin typeface="Cambria Math"/>
                                      </a:rPr>
                                      <m:t>1</m:t>
                                    </m:r>
                                  </m:num>
                                  <m:den>
                                    <m:r>
                                      <a:rPr lang="en-GB" i="1">
                                        <a:latin typeface="Cambria Math"/>
                                      </a:rPr>
                                      <m:t>3</m:t>
                                    </m:r>
                                  </m:den>
                                </m:f>
                                <m:d>
                                  <m:dPr>
                                    <m:ctrlPr>
                                      <a:rPr lang="en-GB" i="1">
                                        <a:latin typeface="Cambria Math" panose="02040503050406030204" pitchFamily="18" charset="0"/>
                                      </a:rPr>
                                    </m:ctrlPr>
                                  </m:dPr>
                                  <m:e>
                                    <m:r>
                                      <a:rPr lang="en-GB" i="1">
                                        <a:latin typeface="Cambria Math"/>
                                      </a:rPr>
                                      <m:t>𝑐𝑜𝑟𝑟</m:t>
                                    </m:r>
                                    <m:r>
                                      <a:rPr lang="en-GB" i="1">
                                        <a:latin typeface="Cambria Math"/>
                                      </a:rPr>
                                      <m:t> </m:t>
                                    </m:r>
                                    <m:r>
                                      <a:rPr lang="en-GB" i="1">
                                        <a:latin typeface="Cambria Math"/>
                                      </a:rPr>
                                      <m:t>𝐸𝑁</m:t>
                                    </m:r>
                                    <m:r>
                                      <a:rPr lang="en-GB" i="1">
                                        <a:latin typeface="Cambria Math"/>
                                      </a:rPr>
                                      <m:t>+</m:t>
                                    </m:r>
                                    <m:r>
                                      <a:rPr lang="en-GB" i="1">
                                        <a:latin typeface="Cambria Math"/>
                                      </a:rPr>
                                      <m:t>𝑐𝑜𝑟𝑟</m:t>
                                    </m:r>
                                    <m:r>
                                      <a:rPr lang="en-GB" i="1">
                                        <a:latin typeface="Cambria Math"/>
                                      </a:rPr>
                                      <m:t> </m:t>
                                    </m:r>
                                    <m:r>
                                      <a:rPr lang="en-GB" i="1">
                                        <a:latin typeface="Cambria Math"/>
                                      </a:rPr>
                                      <m:t>𝐿𝑁</m:t>
                                    </m:r>
                                    <m:r>
                                      <a:rPr lang="en-GB" i="1">
                                        <a:latin typeface="Cambria Math"/>
                                      </a:rPr>
                                      <m:t>+</m:t>
                                    </m:r>
                                    <m:r>
                                      <a:rPr lang="en-GB" i="1">
                                        <a:latin typeface="Cambria Math"/>
                                      </a:rPr>
                                      <m:t>𝑐𝑜𝑟𝑟</m:t>
                                    </m:r>
                                    <m:r>
                                      <a:rPr lang="en-GB" i="1">
                                        <a:latin typeface="Cambria Math"/>
                                      </a:rPr>
                                      <m:t> </m:t>
                                    </m:r>
                                    <m:r>
                                      <a:rPr lang="en-GB" i="1">
                                        <a:latin typeface="Cambria Math"/>
                                      </a:rPr>
                                      <m:t>𝑛𝑜𝑟𝑚𝑎𝑙</m:t>
                                    </m:r>
                                  </m:e>
                                </m:d>
                              </m:e>
                            </m:d>
                            <m:r>
                              <a:rPr lang="en-GB" i="1">
                                <a:latin typeface="Cambria Math"/>
                              </a:rPr>
                              <m:t>−</m:t>
                            </m:r>
                            <m:f>
                              <m:fPr>
                                <m:ctrlPr>
                                  <a:rPr lang="en-GB" i="1">
                                    <a:latin typeface="Cambria Math" panose="02040503050406030204" pitchFamily="18" charset="0"/>
                                  </a:rPr>
                                </m:ctrlPr>
                              </m:fPr>
                              <m:num>
                                <m:r>
                                  <a:rPr lang="en-GB" i="1">
                                    <a:latin typeface="Cambria Math"/>
                                  </a:rPr>
                                  <m:t>1</m:t>
                                </m:r>
                              </m:num>
                              <m:den>
                                <m:r>
                                  <a:rPr lang="en-GB" i="1">
                                    <a:latin typeface="Cambria Math"/>
                                  </a:rPr>
                                  <m:t>3</m:t>
                                </m:r>
                              </m:den>
                            </m:f>
                          </m:e>
                        </m:d>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2</m:t>
                            </m:r>
                          </m:num>
                          <m:den>
                            <m:r>
                              <a:rPr lang="en-GB" b="0" i="1" smtClean="0">
                                <a:latin typeface="Cambria Math"/>
                              </a:rPr>
                              <m:t>3</m:t>
                            </m:r>
                          </m:den>
                        </m:f>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2267744" y="6093296"/>
                  <a:ext cx="6777176" cy="783869"/>
                </a:xfrm>
                <a:prstGeom prst="rect">
                  <a:avLst/>
                </a:prstGeom>
                <a:blipFill rotWithShape="1">
                  <a:blip r:embed="rId5"/>
                  <a:stretch>
                    <a:fillRect/>
                  </a:stretch>
                </a:blipFill>
              </p:spPr>
              <p:txBody>
                <a:bodyPr/>
                <a:lstStyle/>
                <a:p>
                  <a:r>
                    <a:rPr lang="en-GB">
                      <a:noFill/>
                    </a:rPr>
                    <a:t> </a:t>
                  </a:r>
                </a:p>
              </p:txBody>
            </p:sp>
          </mc:Fallback>
        </mc:AlternateContent>
      </p:grpSp>
    </p:spTree>
    <p:extLst>
      <p:ext uri="{BB962C8B-B14F-4D97-AF65-F5344CB8AC3E}">
        <p14:creationId xmlns:p14="http://schemas.microsoft.com/office/powerpoint/2010/main" val="4111885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6" y="116632"/>
            <a:ext cx="8047806" cy="1325563"/>
          </a:xfrm>
        </p:spPr>
        <p:txBody>
          <a:bodyPr>
            <a:normAutofit/>
          </a:bodyPr>
          <a:lstStyle/>
          <a:p>
            <a:r>
              <a:rPr lang="en-GB" dirty="0" smtClean="0"/>
              <a:t>Where can El Niño could be detected in coral data?   HadCM3 results.</a:t>
            </a:r>
            <a:endParaRPr lang="en-GB" dirty="0"/>
          </a:p>
        </p:txBody>
      </p:sp>
      <p:grpSp>
        <p:nvGrpSpPr>
          <p:cNvPr id="13" name="Group 12"/>
          <p:cNvGrpSpPr/>
          <p:nvPr/>
        </p:nvGrpSpPr>
        <p:grpSpPr>
          <a:xfrm>
            <a:off x="35496" y="1828705"/>
            <a:ext cx="8963263" cy="2752423"/>
            <a:chOff x="35496" y="2273761"/>
            <a:chExt cx="8963263" cy="2752423"/>
          </a:xfrm>
        </p:grpSpPr>
        <p:pic>
          <p:nvPicPr>
            <p:cNvPr id="7" name="Picture 6"/>
            <p:cNvPicPr>
              <a:picLocks/>
            </p:cNvPicPr>
            <p:nvPr/>
          </p:nvPicPr>
          <p:blipFill rotWithShape="1">
            <a:blip r:embed="rId3">
              <a:extLst>
                <a:ext uri="{28A0092B-C50C-407E-A947-70E740481C1C}">
                  <a14:useLocalDpi xmlns:a14="http://schemas.microsoft.com/office/drawing/2010/main" val="0"/>
                </a:ext>
              </a:extLst>
            </a:blip>
            <a:srcRect l="4637" t="16644" r="10514" b="8930"/>
            <a:stretch/>
          </p:blipFill>
          <p:spPr>
            <a:xfrm rot="16200000">
              <a:off x="3114739" y="2165916"/>
              <a:ext cx="2732770" cy="2986599"/>
            </a:xfrm>
            <a:prstGeom prst="rect">
              <a:avLst/>
            </a:prstGeom>
          </p:spPr>
        </p:pic>
        <p:pic>
          <p:nvPicPr>
            <p:cNvPr id="9" name="Picture 8"/>
            <p:cNvPicPr>
              <a:picLocks/>
            </p:cNvPicPr>
            <p:nvPr/>
          </p:nvPicPr>
          <p:blipFill rotWithShape="1">
            <a:blip r:embed="rId4">
              <a:extLst>
                <a:ext uri="{28A0092B-C50C-407E-A947-70E740481C1C}">
                  <a14:useLocalDpi xmlns:a14="http://schemas.microsoft.com/office/drawing/2010/main" val="0"/>
                </a:ext>
              </a:extLst>
            </a:blip>
            <a:srcRect l="4610" t="16643" r="10547" b="8929"/>
            <a:stretch/>
          </p:blipFill>
          <p:spPr>
            <a:xfrm rot="16200000">
              <a:off x="153338" y="2157346"/>
              <a:ext cx="2750996" cy="2986680"/>
            </a:xfrm>
            <a:prstGeom prst="rect">
              <a:avLst/>
            </a:prstGeom>
          </p:spPr>
        </p:pic>
        <p:pic>
          <p:nvPicPr>
            <p:cNvPr id="10" name="Picture 9"/>
            <p:cNvPicPr>
              <a:picLocks/>
            </p:cNvPicPr>
            <p:nvPr/>
          </p:nvPicPr>
          <p:blipFill rotWithShape="1">
            <a:blip r:embed="rId5">
              <a:extLst>
                <a:ext uri="{28A0092B-C50C-407E-A947-70E740481C1C}">
                  <a14:useLocalDpi xmlns:a14="http://schemas.microsoft.com/office/drawing/2010/main" val="0"/>
                </a:ext>
              </a:extLst>
            </a:blip>
            <a:srcRect l="4637" t="16644" r="10514" b="8930"/>
            <a:stretch/>
          </p:blipFill>
          <p:spPr>
            <a:xfrm rot="16200000">
              <a:off x="6129540" y="2156381"/>
              <a:ext cx="2751840" cy="2986599"/>
            </a:xfrm>
            <a:prstGeom prst="rect">
              <a:avLst/>
            </a:prstGeom>
          </p:spPr>
        </p:pic>
      </p:grpSp>
      <p:sp>
        <p:nvSpPr>
          <p:cNvPr id="14" name="TextBox 13"/>
          <p:cNvSpPr txBox="1"/>
          <p:nvPr/>
        </p:nvSpPr>
        <p:spPr>
          <a:xfrm>
            <a:off x="251520" y="1516722"/>
            <a:ext cx="8640699" cy="400110"/>
          </a:xfrm>
          <a:prstGeom prst="rect">
            <a:avLst/>
          </a:prstGeom>
          <a:solidFill>
            <a:schemeClr val="bg1"/>
          </a:solidFill>
        </p:spPr>
        <p:txBody>
          <a:bodyPr wrap="none" rtlCol="0">
            <a:spAutoFit/>
          </a:bodyPr>
          <a:lstStyle/>
          <a:p>
            <a:r>
              <a:rPr lang="en-GB" u="sng" dirty="0" smtClean="0"/>
              <a:t>Preindustrial skill       </a:t>
            </a:r>
            <a:r>
              <a:rPr lang="en-GB" u="sng" dirty="0"/>
              <a:t> </a:t>
            </a:r>
            <a:r>
              <a:rPr lang="en-GB" u="sng" dirty="0" smtClean="0"/>
              <a:t>     Pliocene skill                      Difference                    </a:t>
            </a:r>
            <a:endParaRPr lang="en-GB" u="sng" dirty="0"/>
          </a:p>
        </p:txBody>
      </p:sp>
      <p:grpSp>
        <p:nvGrpSpPr>
          <p:cNvPr id="16" name="Group 15"/>
          <p:cNvGrpSpPr/>
          <p:nvPr/>
        </p:nvGrpSpPr>
        <p:grpSpPr>
          <a:xfrm>
            <a:off x="4290130" y="4005065"/>
            <a:ext cx="4709870" cy="2750400"/>
            <a:chOff x="4290130" y="4005065"/>
            <a:chExt cx="4709870" cy="2750400"/>
          </a:xfrm>
        </p:grpSpPr>
        <p:pic>
          <p:nvPicPr>
            <p:cNvPr id="11" name="Picture 10"/>
            <p:cNvPicPr>
              <a:picLocks noChangeAspect="1"/>
            </p:cNvPicPr>
            <p:nvPr/>
          </p:nvPicPr>
          <p:blipFill rotWithShape="1">
            <a:blip r:embed="rId6">
              <a:extLst>
                <a:ext uri="{28A0092B-C50C-407E-A947-70E740481C1C}">
                  <a14:useLocalDpi xmlns:a14="http://schemas.microsoft.com/office/drawing/2010/main" val="0"/>
                </a:ext>
              </a:extLst>
            </a:blip>
            <a:srcRect l="4606" t="16637" r="10600" b="8923"/>
            <a:stretch/>
          </p:blipFill>
          <p:spPr>
            <a:xfrm rot="16200000">
              <a:off x="6130800" y="3886265"/>
              <a:ext cx="2750400" cy="2988000"/>
            </a:xfrm>
            <a:prstGeom prst="rect">
              <a:avLst/>
            </a:prstGeom>
          </p:spPr>
        </p:pic>
        <p:sp>
          <p:nvSpPr>
            <p:cNvPr id="15" name="TextBox 14"/>
            <p:cNvSpPr txBox="1"/>
            <p:nvPr/>
          </p:nvSpPr>
          <p:spPr>
            <a:xfrm>
              <a:off x="4290130" y="4891806"/>
              <a:ext cx="2082621" cy="769441"/>
            </a:xfrm>
            <a:prstGeom prst="rect">
              <a:avLst/>
            </a:prstGeom>
            <a:solidFill>
              <a:schemeClr val="bg1"/>
            </a:solidFill>
          </p:spPr>
          <p:txBody>
            <a:bodyPr wrap="none" rtlCol="0">
              <a:spAutoFit/>
            </a:bodyPr>
            <a:lstStyle/>
            <a:p>
              <a:r>
                <a:rPr lang="en-GB" u="sng" dirty="0" smtClean="0"/>
                <a:t>Difference in </a:t>
              </a:r>
            </a:p>
            <a:p>
              <a:r>
                <a:rPr lang="en-GB" u="sng" dirty="0" smtClean="0"/>
                <a:t>high skill regions</a:t>
              </a:r>
              <a:endParaRPr lang="en-GB" u="sng" dirty="0"/>
            </a:p>
          </p:txBody>
        </p:sp>
      </p:grpSp>
    </p:spTree>
    <p:extLst>
      <p:ext uri="{BB962C8B-B14F-4D97-AF65-F5344CB8AC3E}">
        <p14:creationId xmlns:p14="http://schemas.microsoft.com/office/powerpoint/2010/main" val="2325673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6" y="116632"/>
            <a:ext cx="8136904" cy="1325563"/>
          </a:xfrm>
        </p:spPr>
        <p:txBody>
          <a:bodyPr/>
          <a:lstStyle/>
          <a:p>
            <a:r>
              <a:rPr lang="en-GB" dirty="0" smtClean="0"/>
              <a:t>Can El Ni</a:t>
            </a:r>
            <a:r>
              <a:rPr lang="en-GB" dirty="0" smtClean="0">
                <a:cs typeface="Arial"/>
              </a:rPr>
              <a:t>ñ</a:t>
            </a:r>
            <a:r>
              <a:rPr lang="en-GB" dirty="0" smtClean="0"/>
              <a:t>o be detected in planktonic foraminifera data?</a:t>
            </a:r>
            <a:endParaRPr lang="en-GB" dirty="0"/>
          </a:p>
        </p:txBody>
      </p:sp>
      <p:grpSp>
        <p:nvGrpSpPr>
          <p:cNvPr id="12" name="Group 11"/>
          <p:cNvGrpSpPr/>
          <p:nvPr/>
        </p:nvGrpSpPr>
        <p:grpSpPr>
          <a:xfrm>
            <a:off x="1547664" y="2564904"/>
            <a:ext cx="1800200" cy="3240000"/>
            <a:chOff x="329527" y="2723055"/>
            <a:chExt cx="1800200" cy="3240000"/>
          </a:xfrm>
        </p:grpSpPr>
        <p:sp>
          <p:nvSpPr>
            <p:cNvPr id="10" name="Rectangle 9"/>
            <p:cNvSpPr/>
            <p:nvPr/>
          </p:nvSpPr>
          <p:spPr bwMode="auto">
            <a:xfrm>
              <a:off x="329527" y="2723055"/>
              <a:ext cx="1800200" cy="3240000"/>
            </a:xfrm>
            <a:prstGeom prst="rect">
              <a:avLst/>
            </a:prstGeom>
            <a:solidFill>
              <a:schemeClr val="hlink"/>
            </a:solidFill>
            <a:ln w="317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dirty="0" smtClean="0">
                <a:ln>
                  <a:noFill/>
                </a:ln>
                <a:solidFill>
                  <a:schemeClr val="tx1"/>
                </a:solidFill>
                <a:effectLst/>
              </a:endParaRPr>
            </a:p>
            <a:p>
              <a:pPr marL="0" marR="0" indent="0" algn="l" defTabSz="914400" rtl="0" eaLnBrk="1" fontAlgn="base" latinLnBrk="0" hangingPunct="1">
                <a:lnSpc>
                  <a:spcPct val="100000"/>
                </a:lnSpc>
                <a:spcBef>
                  <a:spcPct val="20000"/>
                </a:spcBef>
                <a:spcAft>
                  <a:spcPct val="0"/>
                </a:spcAft>
                <a:buClrTx/>
                <a:buSzTx/>
                <a:buFontTx/>
                <a:buNone/>
                <a:tabLst/>
              </a:pPr>
              <a:endParaRPr lang="en-GB" sz="1800" dirty="0"/>
            </a:p>
            <a:p>
              <a:pPr marL="0" marR="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dirty="0" smtClean="0">
                <a:ln>
                  <a:noFill/>
                </a:ln>
                <a:solidFill>
                  <a:schemeClr val="tx1"/>
                </a:solidFill>
                <a:effectLst/>
              </a:endParaRPr>
            </a:p>
            <a:p>
              <a:pPr marL="0" marR="0" indent="0" algn="l" defTabSz="914400" rtl="0" eaLnBrk="1" fontAlgn="base" latinLnBrk="0" hangingPunct="1">
                <a:lnSpc>
                  <a:spcPct val="100000"/>
                </a:lnSpc>
                <a:spcBef>
                  <a:spcPct val="20000"/>
                </a:spcBef>
                <a:spcAft>
                  <a:spcPct val="0"/>
                </a:spcAft>
                <a:buClrTx/>
                <a:buSzTx/>
                <a:buFontTx/>
                <a:buNone/>
                <a:tabLst/>
              </a:pPr>
              <a:endParaRPr lang="en-GB" sz="1800" dirty="0"/>
            </a:p>
            <a:p>
              <a:pPr marL="0" marR="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dirty="0" smtClean="0">
                <a:ln>
                  <a:noFill/>
                </a:ln>
                <a:solidFill>
                  <a:schemeClr val="tx1"/>
                </a:solidFill>
                <a:effectLst/>
              </a:endParaRPr>
            </a:p>
            <a:p>
              <a:pPr marL="0" marR="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dirty="0" smtClean="0">
                <a:ln>
                  <a:noFill/>
                </a:ln>
                <a:solidFill>
                  <a:schemeClr val="tx1"/>
                </a:solidFill>
                <a:effectLst/>
              </a:endParaRPr>
            </a:p>
            <a:p>
              <a:pPr marL="0" marR="0" indent="0" algn="l" defTabSz="914400" rtl="0" eaLnBrk="1" fontAlgn="base" latinLnBrk="0" hangingPunct="1">
                <a:lnSpc>
                  <a:spcPct val="100000"/>
                </a:lnSpc>
                <a:spcBef>
                  <a:spcPct val="20000"/>
                </a:spcBef>
                <a:spcAft>
                  <a:spcPct val="0"/>
                </a:spcAft>
                <a:buClrTx/>
                <a:buSzTx/>
                <a:buFontTx/>
                <a:buNone/>
                <a:tabLst/>
              </a:pPr>
              <a:endParaRPr lang="en-GB" sz="1800" dirty="0"/>
            </a:p>
            <a:p>
              <a:pPr marL="0" marR="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dirty="0" smtClean="0">
                <a:ln>
                  <a:noFill/>
                </a:ln>
                <a:solidFill>
                  <a:schemeClr val="tx1"/>
                </a:solidFill>
                <a:effectLst/>
              </a:endParaRPr>
            </a:p>
            <a:p>
              <a:pPr marL="0" marR="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dirty="0" smtClean="0">
                <a:ln>
                  <a:noFill/>
                </a:ln>
                <a:solidFill>
                  <a:schemeClr val="tx1"/>
                </a:solidFill>
                <a:effectLst/>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rPr>
                <a:t>Location 90W</a:t>
              </a:r>
              <a:r>
                <a:rPr kumimoji="0" lang="en-GB" sz="1800" b="0" i="0" u="none" strike="noStrike" cap="none" normalizeH="0" dirty="0" smtClean="0">
                  <a:ln>
                    <a:noFill/>
                  </a:ln>
                  <a:solidFill>
                    <a:schemeClr val="tx1"/>
                  </a:solidFill>
                  <a:effectLst/>
                </a:rPr>
                <a:t> 3S</a:t>
              </a:r>
              <a:r>
                <a:rPr kumimoji="0" lang="en-GB" sz="1800" b="0" i="0" u="none" strike="noStrike" cap="none" normalizeH="0" baseline="0" dirty="0" smtClean="0">
                  <a:ln>
                    <a:noFill/>
                  </a:ln>
                  <a:solidFill>
                    <a:schemeClr val="tx1"/>
                  </a:solidFill>
                  <a:effectLst/>
                </a:rPr>
                <a:t> </a:t>
              </a:r>
            </a:p>
          </p:txBody>
        </p:sp>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l="26606" t="62167" r="24593" b="10188"/>
            <a:stretch/>
          </p:blipFill>
          <p:spPr>
            <a:xfrm rot="16200000">
              <a:off x="-88400" y="3449279"/>
              <a:ext cx="2695905" cy="1440000"/>
            </a:xfrm>
            <a:prstGeom prst="rect">
              <a:avLst/>
            </a:prstGeom>
          </p:spPr>
        </p:pic>
      </p:grpSp>
      <p:sp>
        <p:nvSpPr>
          <p:cNvPr id="14" name="Rectangle 13"/>
          <p:cNvSpPr/>
          <p:nvPr/>
        </p:nvSpPr>
        <p:spPr bwMode="auto">
          <a:xfrm>
            <a:off x="6567811" y="2580746"/>
            <a:ext cx="1028525" cy="3136669"/>
          </a:xfrm>
          <a:prstGeom prst="rect">
            <a:avLst/>
          </a:prstGeom>
          <a:solidFill>
            <a:schemeClr val="bg1"/>
          </a:solidFill>
          <a:ln w="317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p:txBody>
      </p:sp>
      <p:sp>
        <p:nvSpPr>
          <p:cNvPr id="15" name="Rectangle 14"/>
          <p:cNvSpPr/>
          <p:nvPr/>
        </p:nvSpPr>
        <p:spPr bwMode="auto">
          <a:xfrm>
            <a:off x="7164288" y="2420887"/>
            <a:ext cx="216024" cy="242287"/>
          </a:xfrm>
          <a:prstGeom prst="rect">
            <a:avLst/>
          </a:prstGeom>
          <a:solidFill>
            <a:schemeClr val="bg1"/>
          </a:solidFill>
          <a:ln w="317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p:txBody>
      </p:sp>
      <p:grpSp>
        <p:nvGrpSpPr>
          <p:cNvPr id="20" name="Group 19"/>
          <p:cNvGrpSpPr/>
          <p:nvPr/>
        </p:nvGrpSpPr>
        <p:grpSpPr>
          <a:xfrm>
            <a:off x="4815921" y="1476010"/>
            <a:ext cx="3644511" cy="4475707"/>
            <a:chOff x="4815921" y="1476010"/>
            <a:chExt cx="3644511" cy="4475707"/>
          </a:xfrm>
        </p:grpSpPr>
        <p:grpSp>
          <p:nvGrpSpPr>
            <p:cNvPr id="18" name="Group 17"/>
            <p:cNvGrpSpPr/>
            <p:nvPr/>
          </p:nvGrpSpPr>
          <p:grpSpPr>
            <a:xfrm>
              <a:off x="4815921" y="1476010"/>
              <a:ext cx="3644511" cy="4475707"/>
              <a:chOff x="4815921" y="1476010"/>
              <a:chExt cx="3644511" cy="4475707"/>
            </a:xfrm>
          </p:grpSpPr>
          <p:grpSp>
            <p:nvGrpSpPr>
              <p:cNvPr id="13" name="Group 12"/>
              <p:cNvGrpSpPr/>
              <p:nvPr/>
            </p:nvGrpSpPr>
            <p:grpSpPr>
              <a:xfrm>
                <a:off x="4815921" y="1476010"/>
                <a:ext cx="3644511" cy="4475707"/>
                <a:chOff x="4815921" y="1476010"/>
                <a:chExt cx="3644511" cy="4475707"/>
              </a:xfrm>
            </p:grpSpPr>
            <p:grpSp>
              <p:nvGrpSpPr>
                <p:cNvPr id="3" name="Group 2"/>
                <p:cNvGrpSpPr/>
                <p:nvPr/>
              </p:nvGrpSpPr>
              <p:grpSpPr>
                <a:xfrm>
                  <a:off x="4815921" y="1476010"/>
                  <a:ext cx="3644511" cy="4475707"/>
                  <a:chOff x="4806429" y="1339200"/>
                  <a:chExt cx="3644511" cy="4475707"/>
                </a:xfrm>
              </p:grpSpPr>
              <p:grpSp>
                <p:nvGrpSpPr>
                  <p:cNvPr id="4" name="Group 3"/>
                  <p:cNvGrpSpPr/>
                  <p:nvPr/>
                </p:nvGrpSpPr>
                <p:grpSpPr>
                  <a:xfrm>
                    <a:off x="5415365" y="1339200"/>
                    <a:ext cx="3035575" cy="4474140"/>
                    <a:chOff x="4947694" y="1349451"/>
                    <a:chExt cx="2037298" cy="3010136"/>
                  </a:xfrm>
                </p:grpSpPr>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9316" t="1" r="5457" b="-7199"/>
                    <a:stretch/>
                  </p:blipFill>
                  <p:spPr bwMode="auto">
                    <a:xfrm>
                      <a:off x="5032790" y="1349451"/>
                      <a:ext cx="1879101" cy="3010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4947694" y="4019880"/>
                      <a:ext cx="2037298" cy="227774"/>
                    </a:xfrm>
                    <a:prstGeom prst="rect">
                      <a:avLst/>
                    </a:prstGeom>
                    <a:solidFill>
                      <a:schemeClr val="bg1"/>
                    </a:solidFill>
                  </p:spPr>
                  <p:txBody>
                    <a:bodyPr wrap="none" rtlCol="0">
                      <a:spAutoFit/>
                    </a:bodyPr>
                    <a:lstStyle/>
                    <a:p>
                      <a:r>
                        <a:rPr lang="en-GB" sz="1600" dirty="0" smtClean="0"/>
                        <a:t>Data from </a:t>
                      </a:r>
                      <a:r>
                        <a:rPr lang="en-GB" sz="1600" dirty="0" err="1" smtClean="0"/>
                        <a:t>Scroxton</a:t>
                      </a:r>
                      <a:r>
                        <a:rPr lang="en-GB" sz="1600" dirty="0" smtClean="0"/>
                        <a:t> et al (2011)</a:t>
                      </a:r>
                      <a:endParaRPr lang="en-GB" sz="1600" dirty="0"/>
                    </a:p>
                  </p:txBody>
                </p:sp>
              </p:gr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 r="90385" b="-7199"/>
                  <a:stretch/>
                </p:blipFill>
                <p:spPr bwMode="auto">
                  <a:xfrm>
                    <a:off x="4806429" y="1340768"/>
                    <a:ext cx="764191" cy="44741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024359" y="1340768"/>
                    <a:ext cx="1067921" cy="400110"/>
                  </a:xfrm>
                  <a:prstGeom prst="rect">
                    <a:avLst/>
                  </a:prstGeom>
                  <a:noFill/>
                </p:spPr>
                <p:txBody>
                  <a:bodyPr wrap="none" rtlCol="0">
                    <a:spAutoFit/>
                  </a:bodyPr>
                  <a:lstStyle/>
                  <a:p>
                    <a:r>
                      <a:rPr lang="en-GB" dirty="0" smtClean="0"/>
                      <a:t>Age ma</a:t>
                    </a:r>
                    <a:endParaRPr lang="en-GB" dirty="0"/>
                  </a:p>
                </p:txBody>
              </p:sp>
            </p:grpSp>
            <p:sp>
              <p:nvSpPr>
                <p:cNvPr id="9" name="Rectangle 8"/>
                <p:cNvSpPr/>
                <p:nvPr/>
              </p:nvSpPr>
              <p:spPr bwMode="auto">
                <a:xfrm>
                  <a:off x="5579129" y="2663175"/>
                  <a:ext cx="549569" cy="2782049"/>
                </a:xfrm>
                <a:prstGeom prst="rect">
                  <a:avLst/>
                </a:prstGeom>
                <a:solidFill>
                  <a:schemeClr val="bg1"/>
                </a:solidFill>
                <a:ln w="317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p:txBody>
            </p:sp>
          </p:grpSp>
          <p:sp>
            <p:nvSpPr>
              <p:cNvPr id="17" name="Freeform 16"/>
              <p:cNvSpPr/>
              <p:nvPr/>
            </p:nvSpPr>
            <p:spPr bwMode="auto">
              <a:xfrm>
                <a:off x="6047509" y="2548511"/>
                <a:ext cx="249682" cy="128685"/>
              </a:xfrm>
              <a:custGeom>
                <a:avLst/>
                <a:gdLst>
                  <a:gd name="connsiteX0" fmla="*/ 242455 w 249682"/>
                  <a:gd name="connsiteY0" fmla="*/ 725 h 128685"/>
                  <a:gd name="connsiteX1" fmla="*/ 242455 w 249682"/>
                  <a:gd name="connsiteY1" fmla="*/ 725 h 128685"/>
                  <a:gd name="connsiteX2" fmla="*/ 180109 w 249682"/>
                  <a:gd name="connsiteY2" fmla="*/ 14580 h 128685"/>
                  <a:gd name="connsiteX3" fmla="*/ 159327 w 249682"/>
                  <a:gd name="connsiteY3" fmla="*/ 35362 h 128685"/>
                  <a:gd name="connsiteX4" fmla="*/ 138546 w 249682"/>
                  <a:gd name="connsiteY4" fmla="*/ 42289 h 128685"/>
                  <a:gd name="connsiteX5" fmla="*/ 83127 w 249682"/>
                  <a:gd name="connsiteY5" fmla="*/ 56144 h 128685"/>
                  <a:gd name="connsiteX6" fmla="*/ 62346 w 249682"/>
                  <a:gd name="connsiteY6" fmla="*/ 69998 h 128685"/>
                  <a:gd name="connsiteX7" fmla="*/ 0 w 249682"/>
                  <a:gd name="connsiteY7" fmla="*/ 97707 h 128685"/>
                  <a:gd name="connsiteX8" fmla="*/ 6927 w 249682"/>
                  <a:gd name="connsiteY8" fmla="*/ 125416 h 128685"/>
                  <a:gd name="connsiteX9" fmla="*/ 138546 w 249682"/>
                  <a:gd name="connsiteY9" fmla="*/ 104634 h 128685"/>
                  <a:gd name="connsiteX10" fmla="*/ 159327 w 249682"/>
                  <a:gd name="connsiteY10" fmla="*/ 97707 h 128685"/>
                  <a:gd name="connsiteX11" fmla="*/ 214746 w 249682"/>
                  <a:gd name="connsiteY11" fmla="*/ 90780 h 128685"/>
                  <a:gd name="connsiteX12" fmla="*/ 249382 w 249682"/>
                  <a:gd name="connsiteY12" fmla="*/ 56144 h 128685"/>
                  <a:gd name="connsiteX13" fmla="*/ 228600 w 249682"/>
                  <a:gd name="connsiteY13" fmla="*/ 725 h 128685"/>
                  <a:gd name="connsiteX14" fmla="*/ 242455 w 249682"/>
                  <a:gd name="connsiteY14" fmla="*/ 725 h 12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682" h="128685">
                    <a:moveTo>
                      <a:pt x="242455" y="725"/>
                    </a:moveTo>
                    <a:lnTo>
                      <a:pt x="242455" y="725"/>
                    </a:lnTo>
                    <a:cubicBezTo>
                      <a:pt x="221673" y="5343"/>
                      <a:pt x="199760" y="6392"/>
                      <a:pt x="180109" y="14580"/>
                    </a:cubicBezTo>
                    <a:cubicBezTo>
                      <a:pt x="171066" y="18348"/>
                      <a:pt x="167478" y="29928"/>
                      <a:pt x="159327" y="35362"/>
                    </a:cubicBezTo>
                    <a:cubicBezTo>
                      <a:pt x="153252" y="39412"/>
                      <a:pt x="145590" y="40368"/>
                      <a:pt x="138546" y="42289"/>
                    </a:cubicBezTo>
                    <a:cubicBezTo>
                      <a:pt x="120175" y="47299"/>
                      <a:pt x="83127" y="56144"/>
                      <a:pt x="83127" y="56144"/>
                    </a:cubicBezTo>
                    <a:cubicBezTo>
                      <a:pt x="76200" y="60762"/>
                      <a:pt x="70378" y="67808"/>
                      <a:pt x="62346" y="69998"/>
                    </a:cubicBezTo>
                    <a:cubicBezTo>
                      <a:pt x="-3713" y="88013"/>
                      <a:pt x="14145" y="55270"/>
                      <a:pt x="0" y="97707"/>
                    </a:cubicBezTo>
                    <a:cubicBezTo>
                      <a:pt x="2309" y="106943"/>
                      <a:pt x="-2382" y="123421"/>
                      <a:pt x="6927" y="125416"/>
                    </a:cubicBezTo>
                    <a:cubicBezTo>
                      <a:pt x="55913" y="135913"/>
                      <a:pt x="95405" y="119015"/>
                      <a:pt x="138546" y="104634"/>
                    </a:cubicBezTo>
                    <a:cubicBezTo>
                      <a:pt x="145473" y="102325"/>
                      <a:pt x="152082" y="98613"/>
                      <a:pt x="159327" y="97707"/>
                    </a:cubicBezTo>
                    <a:lnTo>
                      <a:pt x="214746" y="90780"/>
                    </a:lnTo>
                    <a:cubicBezTo>
                      <a:pt x="226080" y="83224"/>
                      <a:pt x="247283" y="72935"/>
                      <a:pt x="249382" y="56144"/>
                    </a:cubicBezTo>
                    <a:cubicBezTo>
                      <a:pt x="251585" y="38520"/>
                      <a:pt x="241376" y="13501"/>
                      <a:pt x="228600" y="725"/>
                    </a:cubicBezTo>
                    <a:cubicBezTo>
                      <a:pt x="226967" y="-908"/>
                      <a:pt x="240146" y="725"/>
                      <a:pt x="242455" y="725"/>
                    </a:cubicBezTo>
                    <a:close/>
                  </a:path>
                </a:pathLst>
              </a:custGeom>
              <a:solidFill>
                <a:schemeClr val="bg1"/>
              </a:solidFill>
              <a:ln w="317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p:txBody>
          </p:sp>
        </p:grpSp>
        <p:sp>
          <p:nvSpPr>
            <p:cNvPr id="19" name="Rectangle 18"/>
            <p:cNvSpPr/>
            <p:nvPr/>
          </p:nvSpPr>
          <p:spPr bwMode="auto">
            <a:xfrm>
              <a:off x="6567811" y="2663174"/>
              <a:ext cx="1028525" cy="2782050"/>
            </a:xfrm>
            <a:prstGeom prst="rect">
              <a:avLst/>
            </a:prstGeom>
            <a:solidFill>
              <a:schemeClr val="bg1"/>
            </a:solidFill>
            <a:ln w="317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p:txBody>
        </p:sp>
      </p:grpSp>
    </p:spTree>
    <p:extLst>
      <p:ext uri="{BB962C8B-B14F-4D97-AF65-F5344CB8AC3E}">
        <p14:creationId xmlns:p14="http://schemas.microsoft.com/office/powerpoint/2010/main" val="579411269"/>
      </p:ext>
    </p:extLst>
  </p:cSld>
  <p:clrMapOvr>
    <a:masterClrMapping/>
  </p:clrMapOvr>
  <p:timing>
    <p:tnLst>
      <p:par>
        <p:cTn id="1" dur="indefinite" restart="never" nodeType="tmRoot"/>
      </p:par>
    </p:tnLst>
  </p:timing>
</p:sld>
</file>

<file path=ppt/theme/theme1.xml><?xml version="1.0" encoding="utf-8"?>
<a:theme xmlns:a="http://schemas.openxmlformats.org/drawingml/2006/main" name="university_of_leeds">
  <a:themeElements>
    <a:clrScheme name="Default Design 1">
      <a:dk1>
        <a:srgbClr val="000005"/>
      </a:dk1>
      <a:lt1>
        <a:srgbClr val="FFFFFF"/>
      </a:lt1>
      <a:dk2>
        <a:srgbClr val="FFFFFF"/>
      </a:dk2>
      <a:lt2>
        <a:srgbClr val="808080"/>
      </a:lt2>
      <a:accent1>
        <a:srgbClr val="00502F"/>
      </a:accent1>
      <a:accent2>
        <a:srgbClr val="C41230"/>
      </a:accent2>
      <a:accent3>
        <a:srgbClr val="FFFFFF"/>
      </a:accent3>
      <a:accent4>
        <a:srgbClr val="000003"/>
      </a:accent4>
      <a:accent5>
        <a:srgbClr val="AAB3AD"/>
      </a:accent5>
      <a:accent6>
        <a:srgbClr val="B10F2A"/>
      </a:accent6>
      <a:hlink>
        <a:srgbClr val="E9E2D3"/>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hlink"/>
        </a:solidFill>
        <a:ln w="317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hlink"/>
        </a:solidFill>
        <a:ln w="317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5"/>
        </a:dk1>
        <a:lt1>
          <a:srgbClr val="FFFFFF"/>
        </a:lt1>
        <a:dk2>
          <a:srgbClr val="FFFFFF"/>
        </a:dk2>
        <a:lt2>
          <a:srgbClr val="808080"/>
        </a:lt2>
        <a:accent1>
          <a:srgbClr val="00502F"/>
        </a:accent1>
        <a:accent2>
          <a:srgbClr val="C41230"/>
        </a:accent2>
        <a:accent3>
          <a:srgbClr val="FFFFFF"/>
        </a:accent3>
        <a:accent4>
          <a:srgbClr val="000003"/>
        </a:accent4>
        <a:accent5>
          <a:srgbClr val="AAB3AD"/>
        </a:accent5>
        <a:accent6>
          <a:srgbClr val="B10F2A"/>
        </a:accent6>
        <a:hlink>
          <a:srgbClr val="E9E2D3"/>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niversity Green">
  <a:themeElements>
    <a:clrScheme name="Default Design 1">
      <a:dk1>
        <a:srgbClr val="000005"/>
      </a:dk1>
      <a:lt1>
        <a:srgbClr val="FFFFFF"/>
      </a:lt1>
      <a:dk2>
        <a:srgbClr val="FFFFFF"/>
      </a:dk2>
      <a:lt2>
        <a:srgbClr val="808080"/>
      </a:lt2>
      <a:accent1>
        <a:srgbClr val="00502F"/>
      </a:accent1>
      <a:accent2>
        <a:srgbClr val="C41230"/>
      </a:accent2>
      <a:accent3>
        <a:srgbClr val="FFFFFF"/>
      </a:accent3>
      <a:accent4>
        <a:srgbClr val="000003"/>
      </a:accent4>
      <a:accent5>
        <a:srgbClr val="AAB3AD"/>
      </a:accent5>
      <a:accent6>
        <a:srgbClr val="B10F2A"/>
      </a:accent6>
      <a:hlink>
        <a:srgbClr val="E9E2D3"/>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hlink"/>
        </a:solidFill>
        <a:ln w="317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hlink"/>
        </a:solidFill>
        <a:ln w="317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5"/>
        </a:dk1>
        <a:lt1>
          <a:srgbClr val="FFFFFF"/>
        </a:lt1>
        <a:dk2>
          <a:srgbClr val="FFFFFF"/>
        </a:dk2>
        <a:lt2>
          <a:srgbClr val="808080"/>
        </a:lt2>
        <a:accent1>
          <a:srgbClr val="00502F"/>
        </a:accent1>
        <a:accent2>
          <a:srgbClr val="C41230"/>
        </a:accent2>
        <a:accent3>
          <a:srgbClr val="FFFFFF"/>
        </a:accent3>
        <a:accent4>
          <a:srgbClr val="000003"/>
        </a:accent4>
        <a:accent5>
          <a:srgbClr val="AAB3AD"/>
        </a:accent5>
        <a:accent6>
          <a:srgbClr val="B10F2A"/>
        </a:accent6>
        <a:hlink>
          <a:srgbClr val="E9E2D3"/>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University Red">
  <a:themeElements>
    <a:clrScheme name="Default Design 1">
      <a:dk1>
        <a:srgbClr val="000005"/>
      </a:dk1>
      <a:lt1>
        <a:srgbClr val="FFFFFF"/>
      </a:lt1>
      <a:dk2>
        <a:srgbClr val="FFFFFF"/>
      </a:dk2>
      <a:lt2>
        <a:srgbClr val="808080"/>
      </a:lt2>
      <a:accent1>
        <a:srgbClr val="00502F"/>
      </a:accent1>
      <a:accent2>
        <a:srgbClr val="C41230"/>
      </a:accent2>
      <a:accent3>
        <a:srgbClr val="FFFFFF"/>
      </a:accent3>
      <a:accent4>
        <a:srgbClr val="000003"/>
      </a:accent4>
      <a:accent5>
        <a:srgbClr val="AAB3AD"/>
      </a:accent5>
      <a:accent6>
        <a:srgbClr val="B10F2A"/>
      </a:accent6>
      <a:hlink>
        <a:srgbClr val="E9E2D3"/>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hlink"/>
        </a:solidFill>
        <a:ln w="317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hlink"/>
        </a:solidFill>
        <a:ln w="317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5"/>
        </a:dk1>
        <a:lt1>
          <a:srgbClr val="FFFFFF"/>
        </a:lt1>
        <a:dk2>
          <a:srgbClr val="FFFFFF"/>
        </a:dk2>
        <a:lt2>
          <a:srgbClr val="808080"/>
        </a:lt2>
        <a:accent1>
          <a:srgbClr val="00502F"/>
        </a:accent1>
        <a:accent2>
          <a:srgbClr val="C41230"/>
        </a:accent2>
        <a:accent3>
          <a:srgbClr val="FFFFFF"/>
        </a:accent3>
        <a:accent4>
          <a:srgbClr val="000003"/>
        </a:accent4>
        <a:accent5>
          <a:srgbClr val="AAB3AD"/>
        </a:accent5>
        <a:accent6>
          <a:srgbClr val="B10F2A"/>
        </a:accent6>
        <a:hlink>
          <a:srgbClr val="E9E2D3"/>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University White">
  <a:themeElements>
    <a:clrScheme name="Default Design 1">
      <a:dk1>
        <a:srgbClr val="000005"/>
      </a:dk1>
      <a:lt1>
        <a:srgbClr val="FFFFFF"/>
      </a:lt1>
      <a:dk2>
        <a:srgbClr val="FFFFFF"/>
      </a:dk2>
      <a:lt2>
        <a:srgbClr val="808080"/>
      </a:lt2>
      <a:accent1>
        <a:srgbClr val="00502F"/>
      </a:accent1>
      <a:accent2>
        <a:srgbClr val="C41230"/>
      </a:accent2>
      <a:accent3>
        <a:srgbClr val="FFFFFF"/>
      </a:accent3>
      <a:accent4>
        <a:srgbClr val="000003"/>
      </a:accent4>
      <a:accent5>
        <a:srgbClr val="AAB3AD"/>
      </a:accent5>
      <a:accent6>
        <a:srgbClr val="B10F2A"/>
      </a:accent6>
      <a:hlink>
        <a:srgbClr val="E9E2D3"/>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hlink"/>
        </a:solidFill>
        <a:ln w="317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hlink"/>
        </a:solidFill>
        <a:ln w="317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5"/>
        </a:dk1>
        <a:lt1>
          <a:srgbClr val="FFFFFF"/>
        </a:lt1>
        <a:dk2>
          <a:srgbClr val="FFFFFF"/>
        </a:dk2>
        <a:lt2>
          <a:srgbClr val="808080"/>
        </a:lt2>
        <a:accent1>
          <a:srgbClr val="00502F"/>
        </a:accent1>
        <a:accent2>
          <a:srgbClr val="C41230"/>
        </a:accent2>
        <a:accent3>
          <a:srgbClr val="FFFFFF"/>
        </a:accent3>
        <a:accent4>
          <a:srgbClr val="000003"/>
        </a:accent4>
        <a:accent5>
          <a:srgbClr val="AAB3AD"/>
        </a:accent5>
        <a:accent6>
          <a:srgbClr val="B10F2A"/>
        </a:accent6>
        <a:hlink>
          <a:srgbClr val="E9E2D3"/>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hemeJulia">
  <a:themeElements>
    <a:clrScheme name="Default Design 1">
      <a:dk1>
        <a:srgbClr val="000005"/>
      </a:dk1>
      <a:lt1>
        <a:srgbClr val="FFFFFF"/>
      </a:lt1>
      <a:dk2>
        <a:srgbClr val="FFFFFF"/>
      </a:dk2>
      <a:lt2>
        <a:srgbClr val="808080"/>
      </a:lt2>
      <a:accent1>
        <a:srgbClr val="00502F"/>
      </a:accent1>
      <a:accent2>
        <a:srgbClr val="C41230"/>
      </a:accent2>
      <a:accent3>
        <a:srgbClr val="FFFFFF"/>
      </a:accent3>
      <a:accent4>
        <a:srgbClr val="000003"/>
      </a:accent4>
      <a:accent5>
        <a:srgbClr val="AAB3AD"/>
      </a:accent5>
      <a:accent6>
        <a:srgbClr val="B10F2A"/>
      </a:accent6>
      <a:hlink>
        <a:srgbClr val="E9E2D3"/>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hlink"/>
        </a:solidFill>
        <a:ln w="317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hlink"/>
        </a:solidFill>
        <a:ln w="317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5"/>
        </a:dk1>
        <a:lt1>
          <a:srgbClr val="FFFFFF"/>
        </a:lt1>
        <a:dk2>
          <a:srgbClr val="FFFFFF"/>
        </a:dk2>
        <a:lt2>
          <a:srgbClr val="808080"/>
        </a:lt2>
        <a:accent1>
          <a:srgbClr val="00502F"/>
        </a:accent1>
        <a:accent2>
          <a:srgbClr val="C41230"/>
        </a:accent2>
        <a:accent3>
          <a:srgbClr val="FFFFFF"/>
        </a:accent3>
        <a:accent4>
          <a:srgbClr val="000003"/>
        </a:accent4>
        <a:accent5>
          <a:srgbClr val="AAB3AD"/>
        </a:accent5>
        <a:accent6>
          <a:srgbClr val="B10F2A"/>
        </a:accent6>
        <a:hlink>
          <a:srgbClr val="E9E2D3"/>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Julia" id="{F9C80D9D-7C86-49C4-8D79-5394A7CC31D4}" vid="{50FD1530-BD23-4FE9-91E5-9D18DB75AD87}"/>
    </a:ext>
  </a:extLst>
</a:theme>
</file>

<file path=ppt/theme/theme7.xml><?xml version="1.0" encoding="utf-8"?>
<a:theme xmlns:a="http://schemas.openxmlformats.org/drawingml/2006/main" name="1_University Green">
  <a:themeElements>
    <a:clrScheme name="Default Design 1">
      <a:dk1>
        <a:srgbClr val="000005"/>
      </a:dk1>
      <a:lt1>
        <a:srgbClr val="FFFFFF"/>
      </a:lt1>
      <a:dk2>
        <a:srgbClr val="FFFFFF"/>
      </a:dk2>
      <a:lt2>
        <a:srgbClr val="808080"/>
      </a:lt2>
      <a:accent1>
        <a:srgbClr val="00502F"/>
      </a:accent1>
      <a:accent2>
        <a:srgbClr val="C41230"/>
      </a:accent2>
      <a:accent3>
        <a:srgbClr val="FFFFFF"/>
      </a:accent3>
      <a:accent4>
        <a:srgbClr val="000003"/>
      </a:accent4>
      <a:accent5>
        <a:srgbClr val="AAB3AD"/>
      </a:accent5>
      <a:accent6>
        <a:srgbClr val="B10F2A"/>
      </a:accent6>
      <a:hlink>
        <a:srgbClr val="E9E2D3"/>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hlink"/>
        </a:solidFill>
        <a:ln w="317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hlink"/>
        </a:solidFill>
        <a:ln w="317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5"/>
        </a:dk1>
        <a:lt1>
          <a:srgbClr val="FFFFFF"/>
        </a:lt1>
        <a:dk2>
          <a:srgbClr val="FFFFFF"/>
        </a:dk2>
        <a:lt2>
          <a:srgbClr val="808080"/>
        </a:lt2>
        <a:accent1>
          <a:srgbClr val="00502F"/>
        </a:accent1>
        <a:accent2>
          <a:srgbClr val="C41230"/>
        </a:accent2>
        <a:accent3>
          <a:srgbClr val="FFFFFF"/>
        </a:accent3>
        <a:accent4>
          <a:srgbClr val="000003"/>
        </a:accent4>
        <a:accent5>
          <a:srgbClr val="AAB3AD"/>
        </a:accent5>
        <a:accent6>
          <a:srgbClr val="B10F2A"/>
        </a:accent6>
        <a:hlink>
          <a:srgbClr val="E9E2D3"/>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University Red">
  <a:themeElements>
    <a:clrScheme name="Default Design 1">
      <a:dk1>
        <a:srgbClr val="000005"/>
      </a:dk1>
      <a:lt1>
        <a:srgbClr val="FFFFFF"/>
      </a:lt1>
      <a:dk2>
        <a:srgbClr val="FFFFFF"/>
      </a:dk2>
      <a:lt2>
        <a:srgbClr val="808080"/>
      </a:lt2>
      <a:accent1>
        <a:srgbClr val="00502F"/>
      </a:accent1>
      <a:accent2>
        <a:srgbClr val="C41230"/>
      </a:accent2>
      <a:accent3>
        <a:srgbClr val="FFFFFF"/>
      </a:accent3>
      <a:accent4>
        <a:srgbClr val="000003"/>
      </a:accent4>
      <a:accent5>
        <a:srgbClr val="AAB3AD"/>
      </a:accent5>
      <a:accent6>
        <a:srgbClr val="B10F2A"/>
      </a:accent6>
      <a:hlink>
        <a:srgbClr val="E9E2D3"/>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hlink"/>
        </a:solidFill>
        <a:ln w="317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hlink"/>
        </a:solidFill>
        <a:ln w="317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5"/>
        </a:dk1>
        <a:lt1>
          <a:srgbClr val="FFFFFF"/>
        </a:lt1>
        <a:dk2>
          <a:srgbClr val="FFFFFF"/>
        </a:dk2>
        <a:lt2>
          <a:srgbClr val="808080"/>
        </a:lt2>
        <a:accent1>
          <a:srgbClr val="00502F"/>
        </a:accent1>
        <a:accent2>
          <a:srgbClr val="C41230"/>
        </a:accent2>
        <a:accent3>
          <a:srgbClr val="FFFFFF"/>
        </a:accent3>
        <a:accent4>
          <a:srgbClr val="000003"/>
        </a:accent4>
        <a:accent5>
          <a:srgbClr val="AAB3AD"/>
        </a:accent5>
        <a:accent6>
          <a:srgbClr val="B10F2A"/>
        </a:accent6>
        <a:hlink>
          <a:srgbClr val="E9E2D3"/>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University White">
  <a:themeElements>
    <a:clrScheme name="Default Design 1">
      <a:dk1>
        <a:srgbClr val="000005"/>
      </a:dk1>
      <a:lt1>
        <a:srgbClr val="FFFFFF"/>
      </a:lt1>
      <a:dk2>
        <a:srgbClr val="FFFFFF"/>
      </a:dk2>
      <a:lt2>
        <a:srgbClr val="808080"/>
      </a:lt2>
      <a:accent1>
        <a:srgbClr val="00502F"/>
      </a:accent1>
      <a:accent2>
        <a:srgbClr val="C41230"/>
      </a:accent2>
      <a:accent3>
        <a:srgbClr val="FFFFFF"/>
      </a:accent3>
      <a:accent4>
        <a:srgbClr val="000003"/>
      </a:accent4>
      <a:accent5>
        <a:srgbClr val="AAB3AD"/>
      </a:accent5>
      <a:accent6>
        <a:srgbClr val="B10F2A"/>
      </a:accent6>
      <a:hlink>
        <a:srgbClr val="E9E2D3"/>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hlink"/>
        </a:solidFill>
        <a:ln w="317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hlink"/>
        </a:solidFill>
        <a:ln w="317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5"/>
        </a:dk1>
        <a:lt1>
          <a:srgbClr val="FFFFFF"/>
        </a:lt1>
        <a:dk2>
          <a:srgbClr val="FFFFFF"/>
        </a:dk2>
        <a:lt2>
          <a:srgbClr val="808080"/>
        </a:lt2>
        <a:accent1>
          <a:srgbClr val="00502F"/>
        </a:accent1>
        <a:accent2>
          <a:srgbClr val="C41230"/>
        </a:accent2>
        <a:accent3>
          <a:srgbClr val="FFFFFF"/>
        </a:accent3>
        <a:accent4>
          <a:srgbClr val="000003"/>
        </a:accent4>
        <a:accent5>
          <a:srgbClr val="AAB3AD"/>
        </a:accent5>
        <a:accent6>
          <a:srgbClr val="B10F2A"/>
        </a:accent6>
        <a:hlink>
          <a:srgbClr val="E9E2D3"/>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university_of_leeds</Template>
  <TotalTime>9272</TotalTime>
  <Words>1068</Words>
  <Application>Microsoft Office PowerPoint</Application>
  <PresentationFormat>On-screen Show (4:3)</PresentationFormat>
  <Paragraphs>201</Paragraphs>
  <Slides>24</Slides>
  <Notes>10</Notes>
  <HiddenSlides>0</HiddenSlides>
  <MMClips>0</MMClips>
  <ScaleCrop>false</ScaleCrop>
  <HeadingPairs>
    <vt:vector size="6" baseType="variant">
      <vt:variant>
        <vt:lpstr>Fonts Used</vt:lpstr>
      </vt:variant>
      <vt:variant>
        <vt:i4>8</vt:i4>
      </vt:variant>
      <vt:variant>
        <vt:lpstr>Theme</vt:lpstr>
      </vt:variant>
      <vt:variant>
        <vt:i4>11</vt:i4>
      </vt:variant>
      <vt:variant>
        <vt:lpstr>Slide Titles</vt:lpstr>
      </vt:variant>
      <vt:variant>
        <vt:i4>24</vt:i4>
      </vt:variant>
    </vt:vector>
  </HeadingPairs>
  <TitlesOfParts>
    <vt:vector size="43" baseType="lpstr">
      <vt:lpstr>Aegean</vt:lpstr>
      <vt:lpstr>Arial</vt:lpstr>
      <vt:lpstr>Calibri</vt:lpstr>
      <vt:lpstr>Calibri Light</vt:lpstr>
      <vt:lpstr>Cambria Math</vt:lpstr>
      <vt:lpstr>Symbol</vt:lpstr>
      <vt:lpstr>Times</vt:lpstr>
      <vt:lpstr>Wingdings</vt:lpstr>
      <vt:lpstr>university_of_leeds</vt:lpstr>
      <vt:lpstr>University Green</vt:lpstr>
      <vt:lpstr>University Red</vt:lpstr>
      <vt:lpstr>University White</vt:lpstr>
      <vt:lpstr>Custom Design</vt:lpstr>
      <vt:lpstr>ThemeJulia</vt:lpstr>
      <vt:lpstr>1_University Green</vt:lpstr>
      <vt:lpstr>1_University Red</vt:lpstr>
      <vt:lpstr>1_University White</vt:lpstr>
      <vt:lpstr>1_Custom Design</vt:lpstr>
      <vt:lpstr>Office Theme</vt:lpstr>
      <vt:lpstr>PowerPoint Presentation</vt:lpstr>
      <vt:lpstr>Questions &amp; Methods</vt:lpstr>
      <vt:lpstr>Structure of El Niño in HadCM3:</vt:lpstr>
      <vt:lpstr>Structure of El Niño in HadCM3 (coral):</vt:lpstr>
      <vt:lpstr>The Pacific Decadal Oscillation and its relationship with El Niño</vt:lpstr>
      <vt:lpstr>Model-data comparison for Pliocene coral</vt:lpstr>
      <vt:lpstr>Can El Niño be detected in Coral data?</vt:lpstr>
      <vt:lpstr>Where can El Niño could be detected in coral data?   HadCM3 results.</vt:lpstr>
      <vt:lpstr>Can El Niño be detected in planktonic foraminifera data?</vt:lpstr>
      <vt:lpstr>Results for the pre-industrial</vt:lpstr>
      <vt:lpstr>Results for the Pliocene</vt:lpstr>
      <vt:lpstr>Why are results different for the modern and the Pliocene at this location?</vt:lpstr>
      <vt:lpstr>Why are results different for the modern and the Pliocene?</vt:lpstr>
      <vt:lpstr>Where can El Niño be detected in individual planktonic foraminifera data?  HadCM3 results.</vt:lpstr>
      <vt:lpstr>Conclusions</vt:lpstr>
      <vt:lpstr>EXTRA SLIDES</vt:lpstr>
      <vt:lpstr>Structure of El Niño in the Pliocene: 2. Precipitation</vt:lpstr>
      <vt:lpstr>Data-model comparison to interpret Pliocene El Nino</vt:lpstr>
      <vt:lpstr>What is d18O?</vt:lpstr>
      <vt:lpstr>El Nino Characteristics Present-day</vt:lpstr>
      <vt:lpstr>1. The climate  the Pliocene</vt:lpstr>
      <vt:lpstr>2. The variability  ENSO</vt:lpstr>
      <vt:lpstr>3. The modelling  water isotopes</vt:lpstr>
      <vt:lpstr>Typical changes in d18O(seawater) </vt:lpstr>
    </vt:vector>
  </TitlesOfParts>
  <Company>University of Leeds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 Tindall</dc:creator>
  <cp:lastModifiedBy>Julia Tindall</cp:lastModifiedBy>
  <cp:revision>254</cp:revision>
  <dcterms:created xsi:type="dcterms:W3CDTF">2012-12-04T09:44:21Z</dcterms:created>
  <dcterms:modified xsi:type="dcterms:W3CDTF">2015-12-03T14:23:05Z</dcterms:modified>
</cp:coreProperties>
</file>