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2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DB8634D-6861-4123-B33E-4A69BC359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18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1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Arctic September sea ice extent (10</a:t>
            </a:r>
            <a:r>
              <a:rPr baseline="30000"/>
              <a:t>6</a:t>
            </a:r>
            <a:r>
              <a:rPr/>
              <a:t> km</a:t>
            </a:r>
            <a:r>
              <a:rPr baseline="30000"/>
              <a:t>2</a:t>
            </a:r>
            <a:r>
              <a:rPr/>
              <a:t>) from observations (thick red line) and 4 HadCM3 transient simulations with varying minimum sea ice albedos.</a:t>
            </a:r>
          </a:p>
          <a:p>
            <a:endParaRPr/>
          </a:p>
          <a:p>
            <a:r>
              <a:rPr lang="en-GB"/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181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835F-EAB0-4ED2-A968-0980A81755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A307-86D9-4069-899A-C1B09C8DF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B7843-4E17-42A9-8FE3-5E47CE83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9387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8638"/>
            <a:ext cx="9069387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2DDB-C13F-473E-AACA-21864AE54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227DA-043B-4C48-91A2-32B39C53C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2E44-FC5C-4E3E-8CAB-290F97FD3C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FD631-3533-49BF-8675-298A6C14A2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BE94-DEC4-4881-8D14-AF6CCDF9C6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BC93-EF5F-4F33-8BFB-4A24491F2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EE62-BC28-4A7F-B1F5-B6ACB6EE66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FF142-1807-4DC6-9742-35132D5054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B055419-CB8B-4279-962F-1AC4AB6A6D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nlinelibrary.wiley.com/doi/10.1002/2013GL058872/full#grl51487-fig-0003" TargetMode="External"/><Relationship Id="rId5" Type="http://schemas.openxmlformats.org/officeDocument/2006/relationships/hyperlink" Target="http://onlinelibrary.wiley.com/doi/10.1002/grl.v41.6/issuetoc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61963"/>
            <a:ext cx="9070975" cy="798512"/>
          </a:xfrm>
        </p:spPr>
        <p:txBody>
          <a:bodyPr tIns="14112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Can uncertainties in sea ice albedo reconcile patterns of data‐model discord for the Pliocene and 20th/21st centuries?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54" y="2516212"/>
            <a:ext cx="4123892" cy="2609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7000" y="6840538"/>
            <a:ext cx="68929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>
                <a:solidFill>
                  <a:srgbClr val="000000"/>
                </a:solidFill>
              </a:rPr>
              <a:t>Geophysical Research Letters</a:t>
            </a:r>
            <a:r>
              <a:rPr lang="en-GB" sz="1100">
                <a:solidFill>
                  <a:srgbClr val="000000"/>
                </a:solidFill>
              </a:rPr>
              <a:t/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5"/>
              </a:rPr>
              <a:t>Volume 41, Issue 6, </a:t>
            </a:r>
            <a:r>
              <a:rPr lang="en-GB" sz="1100">
                <a:solidFill>
                  <a:srgbClr val="000000"/>
                </a:solidFill>
              </a:rPr>
              <a:t>pages 2011-2018, 20 MAR 2014 DOI: 10.1002/2013GL058872</a:t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6"/>
              </a:rPr>
              <a:t>http://onlinelibrary.wiley.com/doi/10.1002/2013GL058872/full#grl51487-fig-0003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Can uncertainties in sea ice albedo reconcile patterns of data‐model discord for the Pliocene and 20th/21st centuries?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interference as a resistance mechanism against crop parasites in Africa: a ‘Trojan horse’ approach</dc:title>
  <dc:creator>Agile User</dc:creator>
  <cp:lastModifiedBy>Alan Haywood</cp:lastModifiedBy>
  <cp:revision>1</cp:revision>
  <cp:lastPrinted>1601-01-01T00:00:00Z</cp:lastPrinted>
  <dcterms:created xsi:type="dcterms:W3CDTF">2011-01-20T16:54:28Z</dcterms:created>
  <dcterms:modified xsi:type="dcterms:W3CDTF">2016-08-26T16:15:22Z</dcterms:modified>
</cp:coreProperties>
</file>