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200" y="635000"/>
            <a:ext cx="4673600" cy="330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9. Energy balance analysis north of 45°N for (a) Mod_400_0.2, (b) Mod_500_0.2. Plots show zonal mean warming for each of the energy balance components, along with the zonal mean SAT increase compared to the mid-Pliocene control, and the approximated zonal...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2016-08-26T16:07:33Z</dcterms:modified>
</cp:coreProperties>
</file>