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635000"/>
            <a:ext cx="4889500" cy="1536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r>
              <a:rPr lang="en-US" sz="1000" i="0" baseline="0">
                <a:latin typeface="Arial"/>
              </a:rPr>
              <a:t> Fig. 7. Seasonal SST ( °C) anomalies (compared to control) for the Jul_500_0.2 simulation for (a) FMA, (b) MJJ, (c) ASO, (d) NDJ. Control simulation is Mod_400_0.5.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Fergus W. Howell,  Alan M. Haywood,  Harry J. Dowsett,  Steven J. Pickering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Sensitivity of Pliocene Arctic climate to orbital forcing, atmospheric CO2 and sea ice albedo parameterisation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Earth and Planetary Science Letters, Volume 441, 2016, 133–142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http://dx.doi.org/10.1016/j.epsl.2016.02.036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Haywood</dc:creator>
  <cp:lastModifiedBy>Alan Haywood</cp:lastModifiedBy>
  <cp:revision>2</cp:revision>
  <dcterms:created xsi:type="dcterms:W3CDTF">2006-08-16T00:00:00Z</dcterms:created>
  <dcterms:modified xsi:type="dcterms:W3CDTF">2016-08-26T16:06:20Z</dcterms:modified>
</cp:coreProperties>
</file>