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900" y="635000"/>
            <a:ext cx="4902200" cy="147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4064000"/>
            <a:ext cx="7620000" cy="317500"/>
          </a:xfrm>
          <a:prstGeom prst="rect">
            <a:avLst/>
          </a:prstGeom>
        </p:spPr>
        <p:txBody>
          <a:bodyPr/>
          <a:lstStyle/>
          <a:p>
            <a:r>
              <a:rPr lang="en-US" sz="1000" i="0" baseline="0">
                <a:latin typeface="Arial"/>
              </a:rPr>
              <a:t> Fig. 6. Seasonal SAT (°C) anomalies (compared to control) for the Jul_500_0.2 simulation for (a) FMA, (b) MJJ, (c) ASO, (d) NDJ. Control simulation is Mod_400_0.5.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4889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Fergus W. Howell,  Alan M. Haywood,  Harry J. Dowsett,  Steven J. Pickering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5270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 b="1" i="0" baseline="0">
                <a:latin typeface="Arial"/>
              </a:rPr>
              <a:t> Sensitivity of Pliocene Arctic climate to orbital forcing, atmospheric CO2 and sea ice albedo parameterisation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5651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Earth and Planetary Science Letters, Volume 441, 2016, 133–142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000" y="6032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http://dx.doi.org/10.1016/j.epsl.2016.02.036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Haywood</dc:creator>
  <cp:lastModifiedBy>Alan Haywood</cp:lastModifiedBy>
  <cp:revision>2</cp:revision>
  <dcterms:created xsi:type="dcterms:W3CDTF">2006-08-16T00:00:00Z</dcterms:created>
  <dcterms:modified xsi:type="dcterms:W3CDTF">2016-08-26T16:05:52Z</dcterms:modified>
</cp:coreProperties>
</file>