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635000"/>
            <a:ext cx="4889500" cy="269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3. Mean annual sea ice thickness (m) anomaly (alternative minus control) for simulations: (a) Mar_400_0.5, (b) Jul_400_0.5, (c) Jul_300_0.5, (d) Mod_500_0.5, (e) Jul_500_0.5, (f) Mod_400_0.2, (g) Mod_500_0.2, (h) Jul_500_0.2. Control simulation is Mod_400...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2016-08-26T16:03:51Z</dcterms:modified>
</cp:coreProperties>
</file>