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111" d="100"/>
          <a:sy n="111" d="100"/>
        </p:scale>
        <p:origin x="161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44700" y="635000"/>
            <a:ext cx="5067300" cy="3302000"/>
          </a:xfrm>
          <a:prstGeom prst="rect">
            <a:avLst/>
          </a:prstGeom>
        </p:spPr>
      </p:pic>
      <p:sp>
        <p:nvSpPr>
          <p:cNvPr id="3" name="TextBox 2"/>
          <p:cNvSpPr txBox="1"/>
          <p:nvPr/>
        </p:nvSpPr>
        <p:spPr>
          <a:xfrm>
            <a:off x="635000" y="4064000"/>
            <a:ext cx="7620000" cy="317500"/>
          </a:xfrm>
          <a:prstGeom prst="rect">
            <a:avLst/>
          </a:prstGeom>
        </p:spPr>
        <p:txBody>
          <a:bodyPr/>
          <a:lstStyle/>
          <a:p>
            <a:r>
              <a:rPr lang="en-US" sz="1000" i="0" baseline="0">
                <a:latin typeface="Arial"/>
              </a:rPr>
              <a:t> Fig. 2. Annual sea ice extent (107 km2) cycle for all 30 ensemble members. Each panel shows the five orbital simulations with the same pCO2 and minimum albedo combinations. The only difference between simulations in any given panel is the orbital configuration...</a:t>
            </a:r>
          </a:p>
        </p:txBody>
      </p:sp>
      <p:sp>
        <p:nvSpPr>
          <p:cNvPr id="4" name="TextBox 3"/>
          <p:cNvSpPr txBox="1"/>
          <p:nvPr/>
        </p:nvSpPr>
        <p:spPr>
          <a:xfrm>
            <a:off x="635000" y="4889500"/>
            <a:ext cx="7620000" cy="254000"/>
          </a:xfrm>
          <a:prstGeom prst="rect">
            <a:avLst/>
          </a:prstGeom>
        </p:spPr>
        <p:txBody>
          <a:bodyPr/>
          <a:lstStyle/>
          <a:p>
            <a:r>
              <a:rPr lang="en-US" sz="1000">
                <a:latin typeface="Arial"/>
              </a:rPr>
              <a:t>Fergus W. Howell,  Alan M. Haywood,  Harry J. Dowsett,  Steven J. Pickering</a:t>
            </a:r>
          </a:p>
        </p:txBody>
      </p:sp>
      <p:sp>
        <p:nvSpPr>
          <p:cNvPr id="5" name="TextBox 4"/>
          <p:cNvSpPr txBox="1"/>
          <p:nvPr/>
        </p:nvSpPr>
        <p:spPr>
          <a:xfrm>
            <a:off x="635000" y="5270500"/>
            <a:ext cx="7620000" cy="254000"/>
          </a:xfrm>
          <a:prstGeom prst="rect">
            <a:avLst/>
          </a:prstGeom>
        </p:spPr>
        <p:txBody>
          <a:bodyPr/>
          <a:lstStyle/>
          <a:p>
            <a:r>
              <a:rPr lang="en-US" sz="1000" b="1" i="0" baseline="0">
                <a:latin typeface="Arial"/>
              </a:rPr>
              <a:t> Sensitivity of Pliocene Arctic climate to orbital forcing, atmospheric CO2 and sea ice albedo parameterisation</a:t>
            </a:r>
          </a:p>
        </p:txBody>
      </p:sp>
      <p:sp>
        <p:nvSpPr>
          <p:cNvPr id="6" name="TextBox 5"/>
          <p:cNvSpPr txBox="1"/>
          <p:nvPr/>
        </p:nvSpPr>
        <p:spPr>
          <a:xfrm>
            <a:off x="635000" y="5651500"/>
            <a:ext cx="7620000" cy="254000"/>
          </a:xfrm>
          <a:prstGeom prst="rect">
            <a:avLst/>
          </a:prstGeom>
        </p:spPr>
        <p:txBody>
          <a:bodyPr/>
          <a:lstStyle/>
          <a:p>
            <a:r>
              <a:rPr lang="en-US" sz="1000">
                <a:latin typeface="Arial"/>
              </a:rPr>
              <a:t>Earth and Planetary Science Letters, Volume 441, 2016, 133–142</a:t>
            </a:r>
          </a:p>
        </p:txBody>
      </p:sp>
      <p:sp>
        <p:nvSpPr>
          <p:cNvPr id="7" name="TextBox 6"/>
          <p:cNvSpPr txBox="1"/>
          <p:nvPr/>
        </p:nvSpPr>
        <p:spPr>
          <a:xfrm>
            <a:off x="635000" y="6032500"/>
            <a:ext cx="7620000" cy="254000"/>
          </a:xfrm>
          <a:prstGeom prst="rect">
            <a:avLst/>
          </a:prstGeom>
        </p:spPr>
        <p:txBody>
          <a:bodyPr/>
          <a:lstStyle/>
          <a:p>
            <a:r>
              <a:rPr lang="en-US" sz="1000">
                <a:latin typeface="Arial"/>
              </a:rPr>
              <a:t>http://dx.doi.org/10.1016/j.epsl.2016.02.036</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Words>
  <Application>Microsoft Office PowerPoint</Application>
  <PresentationFormat>On-screen Show (4:3)</PresentationFormat>
  <Paragraphs>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Haywood</dc:creator>
  <cp:lastModifiedBy>Alan Haywood</cp:lastModifiedBy>
  <cp:revision>2</cp:revision>
  <dcterms:created xsi:type="dcterms:W3CDTF">2006-08-16T00:00:00Z</dcterms:created>
  <dcterms:modified xsi:type="dcterms:W3CDTF">2016-08-26T16:01:34Z</dcterms:modified>
</cp:coreProperties>
</file>