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6" r:id="rId5"/>
    <p:sldId id="265" r:id="rId6"/>
    <p:sldId id="267" r:id="rId7"/>
    <p:sldId id="258" r:id="rId8"/>
    <p:sldId id="259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>
        <p:scale>
          <a:sx n="81" d="100"/>
          <a:sy n="81" d="100"/>
        </p:scale>
        <p:origin x="-2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BA1FF-7269-4292-9F8B-93E0409C0D72}" type="datetimeFigureOut">
              <a:rPr lang="en-TT" smtClean="0"/>
              <a:pPr/>
              <a:t>27/01/2020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9A9D-A1B0-4ACC-98FE-4431B53C4FB5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7201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06454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99C400D-FDD7-49A9-9BEB-20C50989B0D6}" type="datetime1">
              <a:rPr lang="en-US" smtClean="0"/>
              <a:pPr/>
              <a:t>1/27/2020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1119" y="6406454"/>
            <a:ext cx="3173748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4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B89FC-FABD-49F5-8BD4-6B6EEA7E6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44032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807E3D7-3C0C-4808-92E3-EF053FFB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44032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525DA02-83C8-4285-B293-2B85ADDDE163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0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84EF21-03C5-4467-8472-B286C1E3E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44032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C7A6849-8134-4AD1-9ACD-A7D58901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44032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7345B9C-BC84-4075-B9F2-27BAA3024C73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9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25F7D-06CF-4E0B-A38C-0DB18ECC7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18980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C324C27-404E-431A-B5F7-C5119B0F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18980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E953BA2-1BE6-4694-B8A4-559FADBEBB1D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24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DB732E9-9A8A-4B56-BA69-49A4153BB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18980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B84B2418-B98F-483C-BCA1-E346BC73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18980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4E34F34-C55F-4FDD-819D-B63F99676C1C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1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89D59B5-6734-48B2-9201-9D92A8821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D50BE669-AC5B-4EE0-868B-B25EDD33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2C15EAB-0621-4916-A909-33D06495A440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84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3B108F5-A7C2-4053-B9F8-30387C4229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781432E4-B205-4AAB-A8B1-E8876428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BC19D60-B047-4BDD-AC27-081967BBDAE3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19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4E15A59-8DA9-4E6E-9DEE-6D76A9213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AD7E3C5-4365-4928-A761-85D9CE95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D449DDC-5FF5-4A56-B839-FACDC81605B0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9A11E4-F1B1-404C-AB00-E42D434F7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44032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92F4869E-BBEE-4D74-9527-6F461519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44032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4F8164D-0245-4A24-A9DB-0426F9A052ED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95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A9F7AA76-F71F-4ACA-8088-171BC8296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D05E4D5B-F64E-4815-89F1-2A50B5B1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EF6926E-600D-45A7-A9C8-84871D118EF3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12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37E327B-A15C-4F32-83F0-5F68197F9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851" y="6456558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F5B2E7B8-A995-44E9-9F59-EE2D7866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56558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69E784E-F3A8-4BB7-B8AE-46C913E67E8C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22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10D93E-EC35-41D3-BE37-A886BDD7971C}"/>
              </a:ext>
            </a:extLst>
          </p:cNvPr>
          <p:cNvSpPr txBox="1"/>
          <p:nvPr userDrawn="1"/>
        </p:nvSpPr>
        <p:spPr>
          <a:xfrm>
            <a:off x="0" y="0"/>
            <a:ext cx="12192000" cy="3139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tIns="18288" bIns="18288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EUREC4A UK – CMO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Caribbean</a:t>
            </a:r>
            <a:r>
              <a:rPr lang="en-GB" sz="18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Weather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Initiative: Forecast Testbed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16451"/>
            <a:ext cx="10515600" cy="11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7527"/>
            <a:ext cx="10515600" cy="457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06454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55374B-0E61-465B-908B-670E156B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61" y="6406454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D79C52C-6A7E-43CF-8E3C-ECB1E83072EE}" type="datetime1">
              <a:rPr lang="en-US" smtClean="0"/>
              <a:pPr/>
              <a:t>1/27/2020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416647-01EE-42B3-BF2C-3E39EFD4F5B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02" y="6116169"/>
            <a:ext cx="5563922" cy="7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6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50400" cy="2387600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0000CC"/>
                </a:solidFill>
              </a:rPr>
              <a:t>EUREC4A Forecast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>
                <a:solidFill>
                  <a:schemeClr val="tx1"/>
                </a:solidFill>
              </a:rPr>
              <a:t>Caribbean Meteorological Organization (CMO) and Partners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Date: </a:t>
            </a:r>
            <a:r>
              <a:rPr lang="en-US" sz="4400" b="1" dirty="0" smtClean="0">
                <a:solidFill>
                  <a:schemeClr val="tx1"/>
                </a:solidFill>
              </a:rPr>
              <a:t>27</a:t>
            </a:r>
            <a:r>
              <a:rPr lang="en-US" sz="4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4400" b="1" dirty="0" smtClean="0">
                <a:solidFill>
                  <a:schemeClr val="tx1"/>
                </a:solidFill>
              </a:rPr>
              <a:t> JANUARY,2020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6540"/>
            <a:ext cx="9144000" cy="1331259"/>
          </a:xfrm>
        </p:spPr>
        <p:txBody>
          <a:bodyPr>
            <a:normAutofit/>
          </a:bodyPr>
          <a:lstStyle/>
          <a:p>
            <a:r>
              <a:rPr lang="en-GB" b="1" dirty="0" smtClean="0"/>
              <a:t>Prepared by :</a:t>
            </a:r>
          </a:p>
          <a:p>
            <a:r>
              <a:rPr lang="en-GB" b="1" dirty="0" smtClean="0"/>
              <a:t>ANDRE, OSCAR, CECILE  &amp; LYNDON</a:t>
            </a:r>
            <a:endParaRPr lang="en-GB" b="1" dirty="0"/>
          </a:p>
          <a:p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19266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Verification of previous forecast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40" y="1101969"/>
            <a:ext cx="3877262" cy="57560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23A-EE88-4778-B89F-9D259E5C85C2}" type="datetime1">
              <a:rPr lang="en-US" smtClean="0"/>
              <a:pPr/>
              <a:t>1/27/2020</a:t>
            </a:fld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178040" y="1400367"/>
            <a:ext cx="4785360" cy="457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</a:t>
            </a:r>
            <a:r>
              <a:rPr lang="en-GB" sz="2800" dirty="0" smtClean="0"/>
              <a:t>y of previous forecast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Slide 1: Synoptic analysis chart, 1200 UTC Day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41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5812" y="1825625"/>
            <a:ext cx="3528508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Ridge continue across the Atlantic and Caribbean </a:t>
            </a:r>
            <a:endParaRPr lang="en-GB" dirty="0"/>
          </a:p>
          <a:p>
            <a:r>
              <a:rPr lang="en-GB" dirty="0" smtClean="0"/>
              <a:t>Dry air intrusion at 700mb</a:t>
            </a:r>
          </a:p>
          <a:p>
            <a:r>
              <a:rPr lang="en-GB" dirty="0" smtClean="0"/>
              <a:t>Upper level trough to the N &amp; jet to ENE</a:t>
            </a:r>
          </a:p>
          <a:p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7A20-5E7B-4166-9B4A-FB27CF793A66}" type="datetime1">
              <a:rPr lang="en-US" smtClean="0"/>
              <a:pPr/>
              <a:t>1/27/2020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0" y="1500554"/>
            <a:ext cx="7775760" cy="46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Slide 1b: Synoptic forecast chart </a:t>
            </a:r>
            <a:r>
              <a:rPr lang="en-GB" dirty="0" smtClean="0"/>
              <a:t>valid for </a:t>
            </a:r>
            <a:r>
              <a:rPr lang="en-GB" dirty="0" smtClean="0"/>
              <a:t>00</a:t>
            </a:r>
            <a:r>
              <a:rPr lang="en-GB" dirty="0" smtClean="0"/>
              <a:t>00 </a:t>
            </a:r>
            <a:r>
              <a:rPr lang="en-GB" dirty="0"/>
              <a:t>UTC, </a:t>
            </a:r>
            <a:r>
              <a:rPr lang="en-GB" dirty="0" smtClean="0"/>
              <a:t>29</a:t>
            </a:r>
            <a:r>
              <a:rPr lang="en-GB" baseline="30000" dirty="0" smtClean="0"/>
              <a:t>th</a:t>
            </a:r>
            <a:r>
              <a:rPr lang="en-GB" dirty="0" smtClean="0"/>
              <a:t> Jan,2020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41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&lt;Synoptic chart here&gt;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5812" y="1825625"/>
            <a:ext cx="3177988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Ridge continue to dominate the Eastern Caribbean</a:t>
            </a:r>
            <a:r>
              <a:rPr lang="en-GB" dirty="0" smtClean="0"/>
              <a:t>.</a:t>
            </a:r>
          </a:p>
          <a:p>
            <a:r>
              <a:rPr lang="en-GB" dirty="0" smtClean="0"/>
              <a:t>Slack pressure gradient 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A899-FC97-4436-ACE9-B354E1B99B36}" type="datetime1">
              <a:rPr lang="en-US" smtClean="0"/>
              <a:pPr/>
              <a:t>1/27/2020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2" y="1636508"/>
            <a:ext cx="7621064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TBPB SOUNDING AT 00Z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84" y="1523891"/>
            <a:ext cx="6477000" cy="50212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5EAB-0621-4916-A909-33D06495A440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9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7" y="1711568"/>
            <a:ext cx="6039177" cy="407963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13" y="562708"/>
            <a:ext cx="6276849" cy="475956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5EAB-0621-4916-A909-33D06495A440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18Z winds today </a:t>
            </a:r>
            <a:r>
              <a:rPr lang="en-US" dirty="0" err="1" smtClean="0"/>
              <a:t>vs</a:t>
            </a:r>
            <a:r>
              <a:rPr lang="en-US" dirty="0" smtClean="0"/>
              <a:t> 18z winds tomorrow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7" y="1825625"/>
            <a:ext cx="5157445" cy="43513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0272"/>
            <a:ext cx="5181600" cy="422204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5EAB-0621-4916-A909-33D06495A440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8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2171"/>
            <a:ext cx="10515600" cy="1111191"/>
          </a:xfrm>
        </p:spPr>
        <p:txBody>
          <a:bodyPr>
            <a:normAutofit/>
          </a:bodyPr>
          <a:lstStyle/>
          <a:p>
            <a:r>
              <a:rPr lang="en-US" dirty="0" smtClean="0"/>
              <a:t>Marine forecast  valid 1200Z  28</a:t>
            </a:r>
            <a:r>
              <a:rPr lang="en-US" baseline="30000" dirty="0" smtClean="0"/>
              <a:t>th</a:t>
            </a:r>
            <a:r>
              <a:rPr lang="en-US" dirty="0" smtClean="0"/>
              <a:t> Jan, 2020</a:t>
            </a:r>
            <a:endParaRPr lang="en-GB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945"/>
            <a:ext cx="7042150" cy="434469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5812" y="1825625"/>
            <a:ext cx="3177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S</a:t>
            </a:r>
            <a:r>
              <a:rPr lang="en-GB" i="1" dirty="0" smtClean="0"/>
              <a:t>eas:  </a:t>
            </a:r>
          </a:p>
          <a:p>
            <a:r>
              <a:rPr lang="en-GB" i="1" dirty="0" smtClean="0"/>
              <a:t>Current conditions are moderate waves 4-6 ft</a:t>
            </a:r>
            <a:r>
              <a:rPr lang="en-GB" i="1" dirty="0"/>
              <a:t>.</a:t>
            </a:r>
            <a:endParaRPr lang="en-GB" i="1" dirty="0" smtClean="0"/>
          </a:p>
          <a:p>
            <a:r>
              <a:rPr lang="en-GB" i="1" dirty="0" smtClean="0"/>
              <a:t>Forecasted, slight to moderate waves 3-5 ft.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899-21BD-441E-8DD1-C02627C91AF8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Outlook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8" y="760255"/>
            <a:ext cx="5530768" cy="4128267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A27-E27D-4949-8450-667C69DD2D43}" type="datetime1">
              <a:rPr lang="en-US" smtClean="0"/>
              <a:pPr/>
              <a:t>1/27/2020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8" y="610224"/>
            <a:ext cx="5491558" cy="46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Ridge dominant</a:t>
            </a:r>
          </a:p>
          <a:p>
            <a:r>
              <a:rPr lang="en-GB" dirty="0" smtClean="0"/>
              <a:t>Dry mid- level </a:t>
            </a:r>
          </a:p>
          <a:p>
            <a:r>
              <a:rPr lang="en-GB" dirty="0" smtClean="0"/>
              <a:t>Slack pressure gradient/ light wind 10-15kt</a:t>
            </a:r>
          </a:p>
          <a:p>
            <a:r>
              <a:rPr lang="en-GB" dirty="0" smtClean="0"/>
              <a:t>Seas moderate today</a:t>
            </a:r>
          </a:p>
          <a:p>
            <a:pPr marL="0" indent="0">
              <a:buNone/>
            </a:pPr>
            <a:r>
              <a:rPr lang="en-GB" dirty="0" smtClean="0"/>
              <a:t>Forecast</a:t>
            </a:r>
          </a:p>
          <a:p>
            <a:r>
              <a:rPr lang="en-GB" dirty="0" smtClean="0"/>
              <a:t>Generally fair.</a:t>
            </a:r>
          </a:p>
          <a:p>
            <a:r>
              <a:rPr lang="en-GB" dirty="0" smtClean="0"/>
              <a:t>Seas slight to moderate waves 3-5 ft.</a:t>
            </a:r>
          </a:p>
          <a:p>
            <a:pPr marL="0" indent="0">
              <a:buNone/>
            </a:pPr>
            <a:r>
              <a:rPr lang="en-GB" dirty="0" smtClean="0"/>
              <a:t>OUTLOOK D+1</a:t>
            </a:r>
          </a:p>
          <a:p>
            <a:r>
              <a:rPr lang="en-GB" dirty="0" smtClean="0"/>
              <a:t>Slight increase in low level moisture</a:t>
            </a:r>
          </a:p>
          <a:p>
            <a:r>
              <a:rPr lang="en-GB" dirty="0" smtClean="0"/>
              <a:t>Partly cloudy with occasional light isolated showers  with improvement by afternoon</a:t>
            </a:r>
            <a:br>
              <a:rPr lang="en-GB" dirty="0" smtClean="0"/>
            </a:br>
            <a:r>
              <a:rPr lang="en-GB" dirty="0" smtClean="0"/>
              <a:t>(mainly sugar and gravel type clouds)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23A-EE88-4778-B89F-9D259E5C85C2}" type="datetime1">
              <a:rPr lang="en-US" smtClean="0"/>
              <a:pPr/>
              <a:t>1/27/2020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179</Words>
  <Application>Microsoft Office PowerPoint</Application>
  <PresentationFormat>Custom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EUREC4A Forecast Caribbean Meteorological Organization (CMO) and Partners Date: 27TH JANUARY,2020</vt:lpstr>
      <vt:lpstr>Slide 1: Synoptic analysis chart, 1200 UTC Day D</vt:lpstr>
      <vt:lpstr>Slide 1b: Synoptic forecast chart valid for 0000 UTC, 29th Jan,2020</vt:lpstr>
      <vt:lpstr>TBPB SOUNDING AT 00Z 27th </vt:lpstr>
      <vt:lpstr>Current </vt:lpstr>
      <vt:lpstr>18Z winds today vs 18z winds tomorrow</vt:lpstr>
      <vt:lpstr>Marine forecast  valid 1200Z  28th Jan, 2020</vt:lpstr>
      <vt:lpstr>Outlook </vt:lpstr>
      <vt:lpstr>Summary</vt:lpstr>
      <vt:lpstr>Verification of previous forecast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Rosaleen McDonnell</dc:creator>
  <cp:lastModifiedBy>andre charles</cp:lastModifiedBy>
  <cp:revision>138</cp:revision>
  <dcterms:created xsi:type="dcterms:W3CDTF">2018-05-08T12:09:41Z</dcterms:created>
  <dcterms:modified xsi:type="dcterms:W3CDTF">2020-01-27T13:41:40Z</dcterms:modified>
</cp:coreProperties>
</file>