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4" r:id="rId5"/>
    <p:sldId id="257" r:id="rId6"/>
    <p:sldId id="265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DD76E4-33CB-4702-8B18-B0068D5D6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CF6C6D-CCFC-46FD-BF62-C0E1DF817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8DDCEE-94F1-49F9-9099-1A0106BD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ABEF-A5B0-4265-A2AD-69A27A215C24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F8A421-D451-4252-A08B-9E3A96E9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8A8997-C5D5-4E0A-A226-EDEC620E5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F9C6-498E-4E91-903F-3AB71582C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45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089425-713F-43A0-8E78-41FB162F6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3B44E1-C12F-4D90-ACEA-93EE9778F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0E00B2-DCF0-47AB-8261-59671A9E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ABEF-A5B0-4265-A2AD-69A27A215C24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490968-840A-439D-A938-197966F14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5D349F-3D86-4D61-AD09-3764C769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F9C6-498E-4E91-903F-3AB71582C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38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EAA2854-5EF3-4E1D-AEE8-302A867CF6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1A3686-6EEB-4EFD-BC38-F03B9C90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BCF98A-7D2A-4927-9563-8FC09FC96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ABEF-A5B0-4265-A2AD-69A27A215C24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37D20B-3C2B-46B3-9AB8-ADBFEC1CB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0DD7C0-449D-46B1-B6EB-373C7A54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F9C6-498E-4E91-903F-3AB71582C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1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333A38-E9AA-4E2C-AABB-707CA91AB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FD5F1E-3EC3-4350-AB97-CEFBE089C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7E25AE-3236-4756-96C4-0187A276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ABEF-A5B0-4265-A2AD-69A27A215C24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C16745-DBC1-44BE-ABC6-16B1D7AB1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0CF7CC-A1AE-4E5D-A04F-84A7FE245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F9C6-498E-4E91-903F-3AB71582C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6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45C728-A516-47E8-B274-C83D8135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FA34F9-06E5-4614-A8A9-474FBE644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EB51DA-3C26-45CE-B48D-4D1731184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ABEF-A5B0-4265-A2AD-69A27A215C24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0609F3-51B4-4BF2-8959-5A3C8B63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5D187B-4DCC-4744-8E3D-D927AB24F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F9C6-498E-4E91-903F-3AB71582C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78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3909B-C729-4F2E-B04C-0BB7B63B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9B5F58-28DD-409D-B9AD-6285075EF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AFB34E-318D-4DAD-ABEB-6504A57A4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5AE0F9-4D5C-4EF2-AD42-A48E751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ABEF-A5B0-4265-A2AD-69A27A215C24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318FC0-40AB-4D9B-A26F-FB9B19B68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9DF348-3E27-4A10-B255-78D352C2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F9C6-498E-4E91-903F-3AB71582C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2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21790C-AB0B-4689-9D27-ACA0C067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6D2DA9-4B18-47FD-9124-67EB4F744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B5C826-10EA-47CD-9E6B-5EAE66BA3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A013589-89D4-497C-B47C-45CE2CA4E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FBDDF74-5003-46C9-B453-3667ECDAEC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ADCA987-3B0B-4804-B767-E50194029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ABEF-A5B0-4265-A2AD-69A27A215C24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AFD6C36-FABF-45F7-816D-ACA33CEE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538E8B7-C663-4FCE-8131-425BC4C5B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F9C6-498E-4E91-903F-3AB71582C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2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5B5E16-F18C-4A62-94CD-4CA89DE1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B4A73EE-329A-4B1F-82B6-F72D48BA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ABEF-A5B0-4265-A2AD-69A27A215C24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8970A0-EF8C-413C-A8F5-08A074182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8C2BAA-4E49-4FDC-8812-3E696BF03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F9C6-498E-4E91-903F-3AB71582C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0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198F4C1-BB3F-48AF-89A4-8F1C478AC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ABEF-A5B0-4265-A2AD-69A27A215C24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D05E08-A582-4D8F-BC23-8A904AB2E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2F7872-07B3-4AA0-80D1-CC1100EB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F9C6-498E-4E91-903F-3AB71582C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08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A9DF69-0B7A-433F-B9A0-B33C3FA5C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BCDABC-0504-4C60-AF81-4D74B59A1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D90778-D41E-455F-AC1A-92ED701BF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82195F-EA28-4FA9-9F21-C4D53F265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ABEF-A5B0-4265-A2AD-69A27A215C24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7F50881-AEEE-4F48-AA85-B2CF8B92A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ACFB4D-F985-4253-9B5E-60CC264A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F9C6-498E-4E91-903F-3AB71582C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20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D828C7-A146-40A1-9A47-2081BED4B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0A87DD-27F0-472C-86BB-619B89131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C5C4786-5400-4B9E-93BC-28412BA4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279968-81D7-4304-AA39-EA6327D7D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ABEF-A5B0-4265-A2AD-69A27A215C24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57BA3D-25F7-4AB1-B1E9-5582F6B9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6B663D-EB68-4E49-A323-D5264FB5D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F9C6-498E-4E91-903F-3AB71582C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4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4829CB-96F6-459D-88BF-2CCDF77A9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55D8F5-30D7-4F0A-8927-4E9492C9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A35F29-725A-42A2-8E3A-A5C0DD055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1ABEF-A5B0-4265-A2AD-69A27A215C24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3BBE4B-0868-4AC0-810F-53B22D2FA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E9E003-91BF-4253-A89E-B4C2FAF40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BF9C6-498E-4E91-903F-3AB71582C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8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D93EE-1149-4C42-A1FA-2E5430A73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EUREC4A Briefing </a:t>
            </a:r>
            <a:r>
              <a:rPr lang="en-US" dirty="0" smtClean="0"/>
              <a:t>23 </a:t>
            </a:r>
            <a:r>
              <a:rPr lang="en-US" dirty="0"/>
              <a:t>Jan 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DBE911-444F-4535-AEE5-A85B09DE6E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Presentation by</a:t>
            </a:r>
          </a:p>
          <a:p>
            <a:r>
              <a:rPr lang="en-US" dirty="0" smtClean="0"/>
              <a:t>Lawrence </a:t>
            </a:r>
            <a:r>
              <a:rPr lang="en-US" dirty="0" err="1" smtClean="0"/>
              <a:t>Pologne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0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EFBDB5-E427-4A0F-BABB-6B72C2F88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Synoptic </a:t>
            </a:r>
            <a:r>
              <a:rPr lang="en-GB" dirty="0" smtClean="0"/>
              <a:t>Chart Analysis 0600 UTC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51FF8C3C-1B1F-4CEA-A6BE-8095B2B62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Shear line is moving out of area.</a:t>
            </a:r>
          </a:p>
          <a:p>
            <a:r>
              <a:rPr lang="en-GB" dirty="0" smtClean="0"/>
              <a:t>Approaching cold front from NW inducing slack pressure gradient; hence lighter winds.</a:t>
            </a:r>
            <a:endParaRPr lang="en-GB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7" y="1973165"/>
            <a:ext cx="7555993" cy="433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9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12D2B3-172B-440B-9232-D7E97BC50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4775"/>
            <a:ext cx="10515600" cy="68230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Soundings for Barbados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59B667-46B9-41D6-8885-6079A3E48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1200Z </a:t>
            </a:r>
            <a:r>
              <a:rPr lang="en-US" dirty="0" smtClean="0"/>
              <a:t>22 </a:t>
            </a:r>
            <a:r>
              <a:rPr lang="en-US" dirty="0"/>
              <a:t>Jan 2020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C85EAF3-7B4D-41E3-8B6B-F11C4C1CA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0000Z </a:t>
            </a:r>
            <a:r>
              <a:rPr lang="en-US" dirty="0" smtClean="0"/>
              <a:t>23 </a:t>
            </a:r>
            <a:r>
              <a:rPr lang="en-US" dirty="0"/>
              <a:t>Jan 2020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14" y="2505075"/>
            <a:ext cx="4605735" cy="368458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926" y="2505075"/>
            <a:ext cx="4605735" cy="3684588"/>
          </a:xfrm>
        </p:spPr>
      </p:pic>
      <p:sp>
        <p:nvSpPr>
          <p:cNvPr id="11" name="Rectangle 10"/>
          <p:cNvSpPr/>
          <p:nvPr/>
        </p:nvSpPr>
        <p:spPr>
          <a:xfrm>
            <a:off x="1678512" y="807542"/>
            <a:ext cx="76254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Lower atmosphere remains moist but conditionally unstable; </a:t>
            </a:r>
          </a:p>
          <a:p>
            <a:r>
              <a:rPr lang="en-US" dirty="0" smtClean="0"/>
              <a:t>wind speeds in the lower atmosphere abated;</a:t>
            </a:r>
          </a:p>
          <a:p>
            <a:r>
              <a:rPr lang="en-US" dirty="0" smtClean="0"/>
              <a:t>Subtropical Jet exit region over area (75 </a:t>
            </a:r>
            <a:r>
              <a:rPr lang="en-US" dirty="0" err="1" smtClean="0"/>
              <a:t>kts</a:t>
            </a:r>
            <a:r>
              <a:rPr lang="en-US" dirty="0" smtClean="0"/>
              <a:t>) </a:t>
            </a:r>
            <a:r>
              <a:rPr lang="en-US" dirty="0" smtClean="0">
                <a:sym typeface="Wingdings" panose="05000000000000000000" pitchFamily="2" charset="2"/>
              </a:rPr>
              <a:t> maintaining unstable conditions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9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prstClr val="black"/>
                </a:solidFill>
              </a:rPr>
              <a:t>Wave Heights</a:t>
            </a:r>
            <a:endParaRPr lang="en-US" b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5" y="2085257"/>
            <a:ext cx="5834605" cy="4269244"/>
          </a:xfrm>
        </p:spPr>
      </p:pic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172200" y="2085257"/>
            <a:ext cx="5181600" cy="4091706"/>
          </a:xfrm>
        </p:spPr>
        <p:txBody>
          <a:bodyPr/>
          <a:lstStyle/>
          <a:p>
            <a:r>
              <a:rPr lang="en-US" dirty="0" smtClean="0"/>
              <a:t>Wave heights in the vicinity and east of Barbados: 2 to 6 ft.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54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A02C7-AF0D-4483-86AF-0F8B3334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dirty="0" smtClean="0"/>
              <a:t>Satellite Imagery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773797CC-A04A-4020-A1C1-99B42619F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Shear line leaves residual cumulus/stratocumulus clouds.</a:t>
            </a:r>
          </a:p>
          <a:p>
            <a:r>
              <a:rPr lang="en-US" sz="1800" dirty="0" smtClean="0"/>
              <a:t>Subtropical Jet in vicinity.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1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8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5040151" cy="6534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Forecast Model (GFS)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850 </a:t>
            </a:r>
            <a:r>
              <a:rPr lang="en-US" dirty="0" err="1" smtClean="0"/>
              <a:t>mb</a:t>
            </a:r>
            <a:r>
              <a:rPr lang="en-US" dirty="0" smtClean="0"/>
              <a:t> Winds/ MSLP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69343"/>
            <a:ext cx="5157787" cy="3556052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200 </a:t>
            </a:r>
            <a:r>
              <a:rPr lang="en-US" dirty="0" err="1" smtClean="0"/>
              <a:t>mb</a:t>
            </a:r>
            <a:r>
              <a:rPr lang="en-US" dirty="0" smtClean="0"/>
              <a:t> Winds; STJ remains over area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60586"/>
            <a:ext cx="5183188" cy="3573565"/>
          </a:xfrm>
        </p:spPr>
      </p:pic>
    </p:spTree>
    <p:extLst>
      <p:ext uri="{BB962C8B-B14F-4D97-AF65-F5344CB8AC3E}">
        <p14:creationId xmlns:p14="http://schemas.microsoft.com/office/powerpoint/2010/main" val="223206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60D466-9283-49D9-A8A6-C3967E619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E9D7E5-0B8E-490F-AFC3-2DEA4403B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moist and unstable atmosphere will trigger some showers mainly during the morning.</a:t>
            </a:r>
          </a:p>
          <a:p>
            <a:r>
              <a:rPr lang="en-US" dirty="0" smtClean="0"/>
              <a:t>Showers are expected to decrease by afternoon.</a:t>
            </a:r>
            <a:endParaRPr lang="en-US" dirty="0"/>
          </a:p>
          <a:p>
            <a:r>
              <a:rPr lang="en-US" dirty="0"/>
              <a:t>Stratified/sheet type layer clouds </a:t>
            </a:r>
            <a:r>
              <a:rPr lang="en-US" dirty="0" smtClean="0"/>
              <a:t>expected (cumulus/stratocumulus)</a:t>
            </a:r>
            <a:endParaRPr lang="en-US" dirty="0"/>
          </a:p>
          <a:p>
            <a:r>
              <a:rPr lang="en-US" dirty="0" smtClean="0"/>
              <a:t>Waves </a:t>
            </a:r>
            <a:r>
              <a:rPr lang="en-US" dirty="0"/>
              <a:t>up to </a:t>
            </a:r>
            <a:r>
              <a:rPr lang="en-US" dirty="0" smtClean="0"/>
              <a:t>8 </a:t>
            </a:r>
            <a:r>
              <a:rPr lang="en-US" dirty="0" err="1" smtClean="0"/>
              <a:t>ft</a:t>
            </a:r>
            <a:r>
              <a:rPr lang="en-US" dirty="0" smtClean="0"/>
              <a:t> </a:t>
            </a:r>
            <a:r>
              <a:rPr lang="en-US" dirty="0"/>
              <a:t>can be expected</a:t>
            </a:r>
          </a:p>
        </p:txBody>
      </p:sp>
    </p:spTree>
    <p:extLst>
      <p:ext uri="{BB962C8B-B14F-4D97-AF65-F5344CB8AC3E}">
        <p14:creationId xmlns:p14="http://schemas.microsoft.com/office/powerpoint/2010/main" val="39954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166</Words>
  <Application>Microsoft Office PowerPoint</Application>
  <PresentationFormat>Widescreen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EUREC4A Briefing 23 Jan 2020</vt:lpstr>
      <vt:lpstr>Synoptic Chart Analysis 0600 UTC</vt:lpstr>
      <vt:lpstr>Soundings for Barbados</vt:lpstr>
      <vt:lpstr>Wave Heights</vt:lpstr>
      <vt:lpstr>Satellite Imagery</vt:lpstr>
      <vt:lpstr>Forecast Model (GFS)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 Wiltshire</dc:creator>
  <cp:lastModifiedBy>lpologne</cp:lastModifiedBy>
  <cp:revision>16</cp:revision>
  <dcterms:created xsi:type="dcterms:W3CDTF">2020-01-20T13:00:57Z</dcterms:created>
  <dcterms:modified xsi:type="dcterms:W3CDTF">2020-01-23T11:41:24Z</dcterms:modified>
</cp:coreProperties>
</file>