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58" r:id="rId6"/>
    <p:sldId id="257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D76E4-33CB-4702-8B18-B0068D5D67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CF6C6D-CCFC-46FD-BF62-C0E1DF8179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DDCEE-94F1-49F9-9099-1A0106BD8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ABEF-A5B0-4265-A2AD-69A27A215C24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F8A421-D451-4252-A08B-9E3A96E9B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A8997-C5D5-4E0A-A226-EDEC620E5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BF9C6-498E-4E91-903F-3AB71582C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45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89425-713F-43A0-8E78-41FB162F6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3B44E1-C12F-4D90-ACEA-93EE9778FF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0E00B2-DCF0-47AB-8261-59671A9E2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ABEF-A5B0-4265-A2AD-69A27A215C24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490968-840A-439D-A938-197966F14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D349F-3D86-4D61-AD09-3764C7698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BF9C6-498E-4E91-903F-3AB71582C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38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AA2854-5EF3-4E1D-AEE8-302A867CF6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1A3686-6EEB-4EFD-BC38-F03B9C90E2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CF98A-7D2A-4927-9563-8FC09FC96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ABEF-A5B0-4265-A2AD-69A27A215C24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37D20B-3C2B-46B3-9AB8-ADBFEC1CB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DD7C0-449D-46B1-B6EB-373C7A542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BF9C6-498E-4E91-903F-3AB71582C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16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33A38-E9AA-4E2C-AABB-707CA91AB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D5F1E-3EC3-4350-AB97-CEFBE089C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E25AE-3236-4756-96C4-0187A276F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ABEF-A5B0-4265-A2AD-69A27A215C24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16745-DBC1-44BE-ABC6-16B1D7AB1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0CF7CC-A1AE-4E5D-A04F-84A7FE245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BF9C6-498E-4E91-903F-3AB71582C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67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5C728-A516-47E8-B274-C83D8135B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FA34F9-06E5-4614-A8A9-474FBE644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EB51DA-3C26-45CE-B48D-4D1731184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ABEF-A5B0-4265-A2AD-69A27A215C24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0609F3-51B4-4BF2-8959-5A3C8B63B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D187B-4DCC-4744-8E3D-D927AB24F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BF9C6-498E-4E91-903F-3AB71582C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778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3909B-C729-4F2E-B04C-0BB7B63BA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B5F58-28DD-409D-B9AD-6285075EFA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AFB34E-318D-4DAD-ABEB-6504A57A4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5AE0F9-4D5C-4EF2-AD42-A48E75189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ABEF-A5B0-4265-A2AD-69A27A215C24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318FC0-40AB-4D9B-A26F-FB9B19B68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9DF348-3E27-4A10-B255-78D352C20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BF9C6-498E-4E91-903F-3AB71582C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025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1790C-AB0B-4689-9D27-ACA0C0675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6D2DA9-4B18-47FD-9124-67EB4F744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B5C826-10EA-47CD-9E6B-5EAE66BA39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013589-89D4-497C-B47C-45CE2CA4E7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BDDF74-5003-46C9-B453-3667ECDAEC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DCA987-3B0B-4804-B767-E50194029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ABEF-A5B0-4265-A2AD-69A27A215C24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FD6C36-FABF-45F7-816D-ACA33CEE9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38E8B7-C663-4FCE-8131-425BC4C5B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BF9C6-498E-4E91-903F-3AB71582C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926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B5E16-F18C-4A62-94CD-4CA89DE16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4A73EE-329A-4B1F-82B6-F72D48BA0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ABEF-A5B0-4265-A2AD-69A27A215C24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8970A0-EF8C-413C-A8F5-08A074182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8C2BAA-4E49-4FDC-8812-3E696BF03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BF9C6-498E-4E91-903F-3AB71582C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903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98F4C1-BB3F-48AF-89A4-8F1C478AC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ABEF-A5B0-4265-A2AD-69A27A215C24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D05E08-A582-4D8F-BC23-8A904AB2E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2F7872-07B3-4AA0-80D1-CC1100EB6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BF9C6-498E-4E91-903F-3AB71582C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08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9DF69-0B7A-433F-B9A0-B33C3FA5C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CDABC-0504-4C60-AF81-4D74B59A1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D90778-D41E-455F-AC1A-92ED701BF8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82195F-EA28-4FA9-9F21-C4D53F265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ABEF-A5B0-4265-A2AD-69A27A215C24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F50881-AEEE-4F48-AA85-B2CF8B92A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ACFB4D-F985-4253-9B5E-60CC264AF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BF9C6-498E-4E91-903F-3AB71582C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820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828C7-A146-40A1-9A47-2081BED4B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0A87DD-27F0-472C-86BB-619B891317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5C4786-5400-4B9E-93BC-28412BA44E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279968-81D7-4304-AA39-EA6327D7D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ABEF-A5B0-4265-A2AD-69A27A215C24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57BA3D-25F7-4AB1-B1E9-5582F6B93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6B663D-EB68-4E49-A323-D5264FB5D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BF9C6-498E-4E91-903F-3AB71582C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949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4829CB-96F6-459D-88BF-2CCDF77A9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55D8F5-30D7-4F0A-8927-4E9492C92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A35F29-725A-42A2-8E3A-A5C0DD0550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1ABEF-A5B0-4265-A2AD-69A27A215C24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BBE4B-0868-4AC0-810F-53B22D2FA4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9E003-91BF-4253-A89E-B4C2FAF408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BF9C6-498E-4E91-903F-3AB71582C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688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D93EE-1149-4C42-A1FA-2E5430A739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EUREC4A Briefing 20 Jan 2020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DBE911-444F-4535-AEE5-A85B09DE6E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Presentation by</a:t>
            </a:r>
          </a:p>
          <a:p>
            <a:r>
              <a:rPr lang="en-US" dirty="0"/>
              <a:t>Anton Wiltshire</a:t>
            </a:r>
          </a:p>
          <a:p>
            <a:r>
              <a:rPr lang="en-US" dirty="0" err="1"/>
              <a:t>Shanea</a:t>
            </a:r>
            <a:r>
              <a:rPr lang="en-US" dirty="0"/>
              <a:t> Young</a:t>
            </a:r>
          </a:p>
          <a:p>
            <a:r>
              <a:rPr lang="en-US" dirty="0"/>
              <a:t>Carolyn Peck</a:t>
            </a:r>
          </a:p>
        </p:txBody>
      </p:sp>
    </p:spTree>
    <p:extLst>
      <p:ext uri="{BB962C8B-B14F-4D97-AF65-F5344CB8AC3E}">
        <p14:creationId xmlns:p14="http://schemas.microsoft.com/office/powerpoint/2010/main" val="1883207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76EC6-C957-485D-A1E8-1ED9F6047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/>
              <a:t>Synoptic analysis chart, 0000 UTC Day 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BD7ADA-A8DC-4774-8D4A-D1ABA47FEF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930" y="2438400"/>
            <a:ext cx="3667037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GB" sz="2800" dirty="0"/>
              <a:t>Synoptic features- Induced Trough from the Stationary front. </a:t>
            </a:r>
          </a:p>
          <a:p>
            <a:r>
              <a:rPr lang="en-GB" sz="2800" dirty="0"/>
              <a:t>Based on the winds I expect a return flow across Barbados.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3C26A0E-BEFB-4BED-B71E-8645A7E335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711" r="14001"/>
          <a:stretch/>
        </p:blipFill>
        <p:spPr>
          <a:xfrm>
            <a:off x="4636008" y="640082"/>
            <a:ext cx="6916329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770754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FBDB5-E427-4A0F-BABB-6B72C2F88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Synoptic forecast chart 0000 UTC, D+1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1FF8C3C-1B1F-4CEA-A6BE-8095B2B62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97807" cy="4351338"/>
          </a:xfrm>
        </p:spPr>
        <p:txBody>
          <a:bodyPr>
            <a:normAutofit/>
          </a:bodyPr>
          <a:lstStyle/>
          <a:p>
            <a:r>
              <a:rPr lang="en-GB" dirty="0"/>
              <a:t>Synoptic features- High Pressure Ridge</a:t>
            </a:r>
          </a:p>
          <a:p>
            <a:endParaRPr lang="en-US" sz="20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64E400E-ADF5-4368-9806-5A6F9E312E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001" b="2"/>
          <a:stretch/>
        </p:blipFill>
        <p:spPr>
          <a:xfrm>
            <a:off x="5120640" y="1904281"/>
            <a:ext cx="6233160" cy="427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397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2D2B3-172B-440B-9232-D7E97BC50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Soundings for Barbados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59B667-46B9-41D6-8885-6079A3E48A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1200Z 19 Jan 2020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8580CAD-97DF-475D-A10F-6D63934F95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814" y="2505075"/>
            <a:ext cx="4605735" cy="368458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85EAF3-7B4D-41E3-8B6B-F11C4C1CA5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0000Z 20 Jan 2020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65F07D5-466F-4237-9176-3D0A13447F6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926" y="2505075"/>
            <a:ext cx="4605735" cy="3684588"/>
          </a:xfrm>
        </p:spPr>
      </p:pic>
    </p:spTree>
    <p:extLst>
      <p:ext uri="{BB962C8B-B14F-4D97-AF65-F5344CB8AC3E}">
        <p14:creationId xmlns:p14="http://schemas.microsoft.com/office/powerpoint/2010/main" val="3637492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0547B-18AC-4EC7-93B8-09AC03599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8" y="4675886"/>
            <a:ext cx="3685032" cy="16083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Wave Heights and Periods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AAE9118-0436-4488-AC4A-C14DF6A7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1"/>
            <a:ext cx="12192002" cy="4489449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ounded Rectangle 26">
            <a:extLst>
              <a:ext uri="{FF2B5EF4-FFF2-40B4-BE49-F238E27FC236}">
                <a16:creationId xmlns:a16="http://schemas.microsoft.com/office/drawing/2014/main" id="{48AADC38-41AB-482C-B8C3-6B9CD91B6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320040"/>
            <a:ext cx="11548872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07E5DAF-6D2C-4162-8498-268370774D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1" r="-2" b="5476"/>
          <a:stretch/>
        </p:blipFill>
        <p:spPr>
          <a:xfrm>
            <a:off x="640080" y="320041"/>
            <a:ext cx="5276088" cy="411675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1FB109B-6C82-49A2-870E-F71DC12439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 r="-2" b="14991"/>
          <a:stretch/>
        </p:blipFill>
        <p:spPr>
          <a:xfrm>
            <a:off x="6272784" y="640080"/>
            <a:ext cx="5276088" cy="3291840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EE2FE99-3BFB-41A3-9689-7B3CF60C43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64100" y="4675886"/>
            <a:ext cx="6675627" cy="16050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/>
              <a:t>Wave heights of up to 12ft can be expected on eastern sides of Barbados</a:t>
            </a:r>
          </a:p>
        </p:txBody>
      </p:sp>
    </p:spTree>
    <p:extLst>
      <p:ext uri="{BB962C8B-B14F-4D97-AF65-F5344CB8AC3E}">
        <p14:creationId xmlns:p14="http://schemas.microsoft.com/office/powerpoint/2010/main" val="1796303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A02C7-AF0D-4483-86AF-0F8B33340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>
            <a:normAutofit/>
          </a:bodyPr>
          <a:lstStyle/>
          <a:p>
            <a:r>
              <a:rPr lang="en-US" dirty="0"/>
              <a:t>Synoptic Analysis D+1</a:t>
            </a:r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73797CC-A04A-4020-A1C1-99B42619F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3667037" cy="3785419"/>
          </a:xfrm>
        </p:spPr>
        <p:txBody>
          <a:bodyPr>
            <a:normAutofit/>
          </a:bodyPr>
          <a:lstStyle/>
          <a:p>
            <a:r>
              <a:rPr lang="en-US" sz="1800" dirty="0"/>
              <a:t>Advancing shear line from over The </a:t>
            </a:r>
            <a:r>
              <a:rPr lang="en-US" sz="1800" dirty="0" err="1"/>
              <a:t>Leewards</a:t>
            </a:r>
            <a:r>
              <a:rPr lang="en-US" sz="1800" dirty="0"/>
              <a:t> expected to be just North of Barbados.</a:t>
            </a:r>
          </a:p>
          <a:p>
            <a:r>
              <a:rPr lang="en-US" sz="1800" dirty="0"/>
              <a:t>Tomorrow afternoon likely periods of cloudiness with few showers can be expected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C9F48BD-1CE0-43D9-B3D9-D41F4132D1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9" r="2" b="20096"/>
          <a:stretch/>
        </p:blipFill>
        <p:spPr>
          <a:xfrm>
            <a:off x="4093698" y="640082"/>
            <a:ext cx="7807570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23781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0D466-9283-49D9-A8A6-C3967E619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9D7E5-0B8E-490F-AFC3-2DEA4403B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Mostly sunny conditions for this morning with few showers/rainy intervals for this afternoon</a:t>
            </a:r>
          </a:p>
          <a:p>
            <a:r>
              <a:rPr lang="en-US" dirty="0"/>
              <a:t>Stratified/sheet type layer </a:t>
            </a:r>
            <a:r>
              <a:rPr lang="en-US"/>
              <a:t>clouds expected</a:t>
            </a:r>
            <a:endParaRPr lang="en-US" dirty="0"/>
          </a:p>
          <a:p>
            <a:r>
              <a:rPr lang="en-US" dirty="0"/>
              <a:t>Ridge is dominant</a:t>
            </a:r>
          </a:p>
          <a:p>
            <a:r>
              <a:rPr lang="en-US" dirty="0"/>
              <a:t>Waves up to 4m can be expected</a:t>
            </a:r>
          </a:p>
        </p:txBody>
      </p:sp>
    </p:spTree>
    <p:extLst>
      <p:ext uri="{BB962C8B-B14F-4D97-AF65-F5344CB8AC3E}">
        <p14:creationId xmlns:p14="http://schemas.microsoft.com/office/powerpoint/2010/main" val="399541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150</Words>
  <Application>Microsoft Office PowerPoint</Application>
  <PresentationFormat>Widescreen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EUREC4A Briefing 20 Jan 2020</vt:lpstr>
      <vt:lpstr>Synoptic analysis chart, 0000 UTC Day D</vt:lpstr>
      <vt:lpstr>Synoptic forecast chart 0000 UTC, D+1</vt:lpstr>
      <vt:lpstr>Soundings for Barbados</vt:lpstr>
      <vt:lpstr>Wave Heights and Periods</vt:lpstr>
      <vt:lpstr>Synoptic Analysis D+1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Anton Wiltshire</dc:creator>
  <cp:lastModifiedBy>Anton Wiltshire</cp:lastModifiedBy>
  <cp:revision>3</cp:revision>
  <dcterms:created xsi:type="dcterms:W3CDTF">2020-01-20T13:00:57Z</dcterms:created>
  <dcterms:modified xsi:type="dcterms:W3CDTF">2020-01-20T13:25:57Z</dcterms:modified>
</cp:coreProperties>
</file>